
<file path=[Content_Types].xml><?xml version="1.0" encoding="utf-8"?>
<Types xmlns="http://schemas.openxmlformats.org/package/2006/content-types">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16.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autoCompressPictures="0" embedTrueTypeFonts="1" strictFirstAndLastChars="0" saveSubsetFonts="1">
  <p:sldMasterIdLst>
    <p:sldMasterId id="2147483659" r:id="rId3"/>
  </p:sldMasterIdLst>
  <p:notesMasterIdLst>
    <p:notesMasterId r:id="rId4"/>
  </p:notes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 id="271" r:id="rId20"/>
  </p:sldIdLst>
  <p:sldSz cy="5143500" cx="9144000"/>
  <p:notesSz cx="6858000" cy="9144000"/>
  <p:embeddedFontLst>
    <p:embeddedFont>
      <p:font typeface="Average"/>
      <p:regular r:id="rId21"/>
    </p:embeddedFont>
    <p:embeddedFont>
      <p:font typeface="Oswald"/>
      <p:regular r:id="rId22"/>
      <p:bold r:id="rId23"/>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file>

<file path=ppt/_rels/presentation.xml.rels><?xml version="1.0" encoding="UTF-8" standalone="yes"?><Relationships xmlns="http://schemas.openxmlformats.org/package/2006/relationships"><Relationship Id="rId20" Type="http://schemas.openxmlformats.org/officeDocument/2006/relationships/slide" Target="slides/slide16.xml"/><Relationship Id="rId11" Type="http://schemas.openxmlformats.org/officeDocument/2006/relationships/slide" Target="slides/slide7.xml"/><Relationship Id="rId22" Type="http://schemas.openxmlformats.org/officeDocument/2006/relationships/font" Target="fonts/Oswald-regular.fntdata"/><Relationship Id="rId10" Type="http://schemas.openxmlformats.org/officeDocument/2006/relationships/slide" Target="slides/slide6.xml"/><Relationship Id="rId21" Type="http://schemas.openxmlformats.org/officeDocument/2006/relationships/font" Target="fonts/Average-regular.fntdata"/><Relationship Id="rId13" Type="http://schemas.openxmlformats.org/officeDocument/2006/relationships/slide" Target="slides/slide9.xml"/><Relationship Id="rId12" Type="http://schemas.openxmlformats.org/officeDocument/2006/relationships/slide" Target="slides/slide8.xml"/><Relationship Id="rId23" Type="http://schemas.openxmlformats.org/officeDocument/2006/relationships/font" Target="fonts/Oswald-bold.fntdata"/><Relationship Id="rId1" Type="http://schemas.openxmlformats.org/officeDocument/2006/relationships/theme" Target="theme/theme1.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notesMaster" Target="notesMasters/notesMaster1.xml"/><Relationship Id="rId9" Type="http://schemas.openxmlformats.org/officeDocument/2006/relationships/slide" Target="slides/slide5.xml"/><Relationship Id="rId15" Type="http://schemas.openxmlformats.org/officeDocument/2006/relationships/slide" Target="slides/slide11.xml"/><Relationship Id="rId14" Type="http://schemas.openxmlformats.org/officeDocument/2006/relationships/slide" Target="slides/slide10.xml"/><Relationship Id="rId17" Type="http://schemas.openxmlformats.org/officeDocument/2006/relationships/slide" Target="slides/slide13.xml"/><Relationship Id="rId16" Type="http://schemas.openxmlformats.org/officeDocument/2006/relationships/slide" Target="slides/slide12.xml"/><Relationship Id="rId5" Type="http://schemas.openxmlformats.org/officeDocument/2006/relationships/slide" Target="slides/slide1.xml"/><Relationship Id="rId19" Type="http://schemas.openxmlformats.org/officeDocument/2006/relationships/slide" Target="slides/slide15.xml"/><Relationship Id="rId6" Type="http://schemas.openxmlformats.org/officeDocument/2006/relationships/slide" Target="slides/slide2.xml"/><Relationship Id="rId18" Type="http://schemas.openxmlformats.org/officeDocument/2006/relationships/slide" Target="slides/slide14.xml"/><Relationship Id="rId7" Type="http://schemas.openxmlformats.org/officeDocument/2006/relationships/slide" Target="slides/slide3.xml"/><Relationship Id="rId8" Type="http://schemas.openxmlformats.org/officeDocument/2006/relationships/slide" Target="slides/slide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 name="Shape 2"/>
        <p:cNvGrpSpPr/>
        <p:nvPr/>
      </p:nvGrpSpPr>
      <p:grpSpPr>
        <a:xfrm>
          <a:off x="0" y="0"/>
          <a:ext cx="0" cy="0"/>
          <a:chOff x="0" y="0"/>
          <a:chExt cx="0" cy="0"/>
        </a:xfrm>
      </p:grpSpPr>
      <p:sp>
        <p:nvSpPr>
          <p:cNvPr id="3" name="Shape 3"/>
          <p:cNvSpPr/>
          <p:nvPr>
            <p:ph idx="2" type="sldImg"/>
          </p:nvPr>
        </p:nvSpPr>
        <p:spPr>
          <a:xfrm>
            <a:off x="381300" y="685800"/>
            <a:ext cx="6096075"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
        <p:nvSpPr>
          <p:cNvPr id="4" name="Shape 4"/>
          <p:cNvSpPr txBox="1"/>
          <p:nvPr>
            <p:ph idx="1" type="body"/>
          </p:nvPr>
        </p:nvSpPr>
        <p:spPr>
          <a:xfrm>
            <a:off x="685800" y="4343400"/>
            <a:ext cx="5486400" cy="4114800"/>
          </a:xfrm>
          <a:prstGeom prst="rect">
            <a:avLst/>
          </a:prstGeom>
          <a:noFill/>
          <a:ln>
            <a:noFill/>
          </a:ln>
        </p:spPr>
        <p:txBody>
          <a:bodyPr anchorCtr="0" anchor="t" bIns="91425" lIns="91425" rIns="91425" tIns="91425"/>
          <a:lstStyle>
            <a:lvl1pPr lvl="0">
              <a:spcBef>
                <a:spcPts val="0"/>
              </a:spcBef>
              <a:defRPr sz="1100"/>
            </a:lvl1pPr>
            <a:lvl2pPr lvl="1">
              <a:spcBef>
                <a:spcPts val="0"/>
              </a:spcBef>
              <a:defRPr sz="1100"/>
            </a:lvl2pPr>
            <a:lvl3pPr lvl="2">
              <a:spcBef>
                <a:spcPts val="0"/>
              </a:spcBef>
              <a:defRPr sz="1100"/>
            </a:lvl3pPr>
            <a:lvl4pPr lvl="3">
              <a:spcBef>
                <a:spcPts val="0"/>
              </a:spcBef>
              <a:defRPr sz="1100"/>
            </a:lvl4pPr>
            <a:lvl5pPr lvl="4">
              <a:spcBef>
                <a:spcPts val="0"/>
              </a:spcBef>
              <a:defRPr sz="1100"/>
            </a:lvl5pPr>
            <a:lvl6pPr lvl="5">
              <a:spcBef>
                <a:spcPts val="0"/>
              </a:spcBef>
              <a:defRPr sz="1100"/>
            </a:lvl6pPr>
            <a:lvl7pPr lvl="6">
              <a:spcBef>
                <a:spcPts val="0"/>
              </a:spcBef>
              <a:defRPr sz="1100"/>
            </a:lvl7pPr>
            <a:lvl8pPr lvl="7">
              <a:spcBef>
                <a:spcPts val="0"/>
              </a:spcBef>
              <a:defRPr sz="1100"/>
            </a:lvl8pPr>
            <a:lvl9pPr lvl="8">
              <a:spcBef>
                <a:spcPts val="0"/>
              </a:spcBef>
              <a:defRPr sz="1100"/>
            </a:lvl9pPr>
          </a:lstStyle>
          <a:p/>
        </p:txBody>
      </p:sp>
    </p:spTree>
  </p:cSld>
  <p:clrMap accent1="accent1" accent2="accent2" accent3="accent3" accent4="accent4" accent5="accent5" accent6="accent6" bg1="lt1" bg2="dk2" tx1="dk1" tx2="lt2" folHlink="folHlink" hlink="hlink"/>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www.thebalance.com/types-of-inflation-4-different-types-plus-more-3306109" TargetMode="External"/><Relationship Id="rId3" Type="http://schemas.openxmlformats.org/officeDocument/2006/relationships/hyperlink" Target="http://kalyan-city.blogspot.com/2011/07/types-of-inflation-in-economics-with.html" TargetMode="Externa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www.washingtonpost.com/posteverything/wp/2014/09/25/why-is-2-percent-the-federal-reserves-inflation-target-because-it-is/?utm_term=.7d616ade4c0b" TargetMode="Externa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www.bls.gov/ppi/ppifaq.htm#1" TargetMode="Externa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www.econmentor.com/college-macro/macro-topics/inflation/problems-with-the-cpi-as-a-measure-of-inflation/text/684.html#ProblemswiththeCPIasameasureofinflation" TargetMode="External"/><Relationship Id="rId3" Type="http://schemas.openxmlformats.org/officeDocument/2006/relationships/hyperlink" Target="http://www.moneycrashers.com/leading-lagging-economic-indicators/" TargetMode="External"/><Relationship Id="rId4" Type="http://schemas.openxmlformats.org/officeDocument/2006/relationships/hyperlink" Target="http://www.investopedia.com/ask/answers/177.asp" TargetMode="Externa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www.thebalance.com/causes-of-inflation-3-real-reasons-for-rising-prices-3306094" TargetMode="Externa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55" name="Shape 55"/>
        <p:cNvGrpSpPr/>
        <p:nvPr/>
      </p:nvGrpSpPr>
      <p:grpSpPr>
        <a:xfrm>
          <a:off x="0" y="0"/>
          <a:ext cx="0" cy="0"/>
          <a:chOff x="0" y="0"/>
          <a:chExt cx="0" cy="0"/>
        </a:xfrm>
      </p:grpSpPr>
      <p:sp>
        <p:nvSpPr>
          <p:cNvPr id="56" name="Shape 56"/>
          <p:cNvSpPr/>
          <p:nvPr>
            <p:ph idx="2" type="sldImg"/>
          </p:nvPr>
        </p:nvSpPr>
        <p:spPr>
          <a:xfrm>
            <a:off x="381300" y="685800"/>
            <a:ext cx="6096075" cy="3429000"/>
          </a:xfrm>
          <a:custGeom>
            <a:pathLst>
              <a:path extrusionOk="0" h="120000" w="120000">
                <a:moveTo>
                  <a:pt x="0" y="0"/>
                </a:moveTo>
                <a:lnTo>
                  <a:pt x="120000" y="0"/>
                </a:lnTo>
                <a:lnTo>
                  <a:pt x="120000" y="120000"/>
                </a:lnTo>
                <a:lnTo>
                  <a:pt x="0" y="120000"/>
                </a:lnTo>
                <a:close/>
              </a:path>
            </a:pathLst>
          </a:custGeom>
        </p:spPr>
      </p:sp>
      <p:sp>
        <p:nvSpPr>
          <p:cNvPr id="57" name="Shape 57"/>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None/>
            </a:pPr>
            <a:r>
              <a:t/>
            </a:r>
            <a:endParaRPr/>
          </a:p>
          <a:p>
            <a:pPr lvl="0">
              <a:spcBef>
                <a:spcPts val="0"/>
              </a:spcBef>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19" name="Shape 119"/>
        <p:cNvGrpSpPr/>
        <p:nvPr/>
      </p:nvGrpSpPr>
      <p:grpSpPr>
        <a:xfrm>
          <a:off x="0" y="0"/>
          <a:ext cx="0" cy="0"/>
          <a:chOff x="0" y="0"/>
          <a:chExt cx="0" cy="0"/>
        </a:xfrm>
      </p:grpSpPr>
      <p:sp>
        <p:nvSpPr>
          <p:cNvPr id="120" name="Shape 120"/>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121" name="Shape 121"/>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None/>
            </a:pPr>
            <a:r>
              <a:rPr lang="en"/>
              <a:t>Creeping: </a:t>
            </a:r>
          </a:p>
          <a:p>
            <a:pPr lvl="0">
              <a:spcBef>
                <a:spcPts val="0"/>
              </a:spcBef>
              <a:buNone/>
            </a:pPr>
            <a:r>
              <a:rPr lang="en"/>
              <a:t>According to the U.S. Federal Reserve, when prices rise 2% or less, it's actually beneficial to economic growth. </a:t>
            </a:r>
          </a:p>
          <a:p>
            <a:pPr lvl="0">
              <a:spcBef>
                <a:spcPts val="0"/>
              </a:spcBef>
              <a:buNone/>
            </a:pPr>
            <a:r>
              <a:rPr lang="en"/>
              <a:t>Mild inflation sets expectations that prices will continue to rise. </a:t>
            </a:r>
          </a:p>
          <a:p>
            <a:pPr lvl="0">
              <a:spcBef>
                <a:spcPts val="0"/>
              </a:spcBef>
              <a:buNone/>
            </a:pPr>
            <a:r>
              <a:rPr lang="en"/>
              <a:t>As a result, it sparks increased demand as consumers decide to buy now before prices rise in the future. By increasing demand, mild inflation drives economic expansion.</a:t>
            </a:r>
          </a:p>
          <a:p>
            <a:pPr lvl="0">
              <a:spcBef>
                <a:spcPts val="0"/>
              </a:spcBef>
              <a:buNone/>
            </a:pPr>
            <a:r>
              <a:t/>
            </a:r>
            <a:endParaRPr/>
          </a:p>
          <a:p>
            <a:pPr lvl="0">
              <a:spcBef>
                <a:spcPts val="0"/>
              </a:spcBef>
              <a:buNone/>
            </a:pPr>
            <a:r>
              <a:rPr lang="en"/>
              <a:t>Walking: </a:t>
            </a:r>
          </a:p>
          <a:p>
            <a:pPr lvl="0">
              <a:spcBef>
                <a:spcPts val="0"/>
              </a:spcBef>
              <a:buNone/>
            </a:pPr>
            <a:r>
              <a:rPr lang="en"/>
              <a:t>Harmful to economy, heats up economic growth too fast. </a:t>
            </a:r>
          </a:p>
          <a:p>
            <a:pPr lvl="0">
              <a:spcBef>
                <a:spcPts val="0"/>
              </a:spcBef>
              <a:buNone/>
            </a:pPr>
            <a:r>
              <a:rPr lang="en"/>
              <a:t>People tend to buy more than they need to avoid tomorrow's much higher prices. </a:t>
            </a:r>
          </a:p>
          <a:p>
            <a:pPr lvl="0">
              <a:spcBef>
                <a:spcPts val="0"/>
              </a:spcBef>
              <a:buNone/>
            </a:pPr>
            <a:r>
              <a:rPr lang="en"/>
              <a:t>Drives demand, suppliers/wages can't keep up. As a result, common goods and services are priced out of the reach of most people.</a:t>
            </a:r>
          </a:p>
          <a:p>
            <a:pPr lvl="0">
              <a:spcBef>
                <a:spcPts val="0"/>
              </a:spcBef>
              <a:buNone/>
            </a:pPr>
            <a:r>
              <a:t/>
            </a:r>
            <a:endParaRPr/>
          </a:p>
          <a:p>
            <a:pPr lvl="0">
              <a:spcBef>
                <a:spcPts val="0"/>
              </a:spcBef>
              <a:buNone/>
            </a:pPr>
            <a:r>
              <a:rPr lang="en" u="sng">
                <a:solidFill>
                  <a:schemeClr val="hlink"/>
                </a:solidFill>
                <a:hlinkClick r:id="rId2"/>
              </a:rPr>
              <a:t>https://www.thebalance.com/types-of-inflation-4-different-types-plus-more-3306109</a:t>
            </a:r>
            <a:r>
              <a:rPr lang="en"/>
              <a:t>  </a:t>
            </a:r>
          </a:p>
          <a:p>
            <a:pPr lvl="0">
              <a:spcBef>
                <a:spcPts val="0"/>
              </a:spcBef>
              <a:buNone/>
            </a:pPr>
            <a:r>
              <a:rPr lang="en" u="sng">
                <a:solidFill>
                  <a:schemeClr val="hlink"/>
                </a:solidFill>
                <a:hlinkClick r:id="rId3"/>
              </a:rPr>
              <a:t>http://kalyan-city.blogspot.com/2011/07/types-of-inflation-in-economics-with.html</a:t>
            </a:r>
            <a:r>
              <a:rPr lang="en"/>
              <a:t>   </a:t>
            </a:r>
          </a:p>
          <a:p>
            <a:pPr lvl="0">
              <a:spcBef>
                <a:spcPts val="0"/>
              </a:spcBef>
              <a:buNone/>
            </a:pPr>
            <a:r>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26" name="Shape 126"/>
        <p:cNvGrpSpPr/>
        <p:nvPr/>
      </p:nvGrpSpPr>
      <p:grpSpPr>
        <a:xfrm>
          <a:off x="0" y="0"/>
          <a:ext cx="0" cy="0"/>
          <a:chOff x="0" y="0"/>
          <a:chExt cx="0" cy="0"/>
        </a:xfrm>
      </p:grpSpPr>
      <p:sp>
        <p:nvSpPr>
          <p:cNvPr id="127" name="Shape 127"/>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128" name="Shape 128"/>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None/>
            </a:pPr>
            <a:r>
              <a:t/>
            </a:r>
            <a:endParaRPr/>
          </a:p>
          <a:p>
            <a:pPr lvl="0">
              <a:spcBef>
                <a:spcPts val="0"/>
              </a:spcBef>
              <a:buNone/>
            </a:pPr>
            <a:r>
              <a:t/>
            </a:r>
            <a:endParaRPr/>
          </a:p>
          <a:p>
            <a:pPr lvl="0">
              <a:spcBef>
                <a:spcPts val="0"/>
              </a:spcBef>
              <a:buNone/>
            </a:pPr>
            <a: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34" name="Shape 134"/>
        <p:cNvGrpSpPr/>
        <p:nvPr/>
      </p:nvGrpSpPr>
      <p:grpSpPr>
        <a:xfrm>
          <a:off x="0" y="0"/>
          <a:ext cx="0" cy="0"/>
          <a:chOff x="0" y="0"/>
          <a:chExt cx="0" cy="0"/>
        </a:xfrm>
      </p:grpSpPr>
      <p:sp>
        <p:nvSpPr>
          <p:cNvPr id="135" name="Shape 135"/>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136" name="Shape 136"/>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None/>
            </a:pPr>
            <a:r>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42" name="Shape 142"/>
        <p:cNvGrpSpPr/>
        <p:nvPr/>
      </p:nvGrpSpPr>
      <p:grpSpPr>
        <a:xfrm>
          <a:off x="0" y="0"/>
          <a:ext cx="0" cy="0"/>
          <a:chOff x="0" y="0"/>
          <a:chExt cx="0" cy="0"/>
        </a:xfrm>
      </p:grpSpPr>
      <p:sp>
        <p:nvSpPr>
          <p:cNvPr id="143" name="Shape 143"/>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144" name="Shape 144"/>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None/>
            </a:pPr>
            <a:r>
              <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48" name="Shape 148"/>
        <p:cNvGrpSpPr/>
        <p:nvPr/>
      </p:nvGrpSpPr>
      <p:grpSpPr>
        <a:xfrm>
          <a:off x="0" y="0"/>
          <a:ext cx="0" cy="0"/>
          <a:chOff x="0" y="0"/>
          <a:chExt cx="0" cy="0"/>
        </a:xfrm>
      </p:grpSpPr>
      <p:sp>
        <p:nvSpPr>
          <p:cNvPr id="149" name="Shape 149"/>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150" name="Shape 150"/>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None/>
            </a:pPr>
            <a:r>
              <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55" name="Shape 155"/>
        <p:cNvGrpSpPr/>
        <p:nvPr/>
      </p:nvGrpSpPr>
      <p:grpSpPr>
        <a:xfrm>
          <a:off x="0" y="0"/>
          <a:ext cx="0" cy="0"/>
          <a:chOff x="0" y="0"/>
          <a:chExt cx="0" cy="0"/>
        </a:xfrm>
      </p:grpSpPr>
      <p:sp>
        <p:nvSpPr>
          <p:cNvPr id="156" name="Shape 156"/>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157" name="Shape 157"/>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None/>
            </a:pPr>
            <a:r>
              <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61" name="Shape 161"/>
        <p:cNvGrpSpPr/>
        <p:nvPr/>
      </p:nvGrpSpPr>
      <p:grpSpPr>
        <a:xfrm>
          <a:off x="0" y="0"/>
          <a:ext cx="0" cy="0"/>
          <a:chOff x="0" y="0"/>
          <a:chExt cx="0" cy="0"/>
        </a:xfrm>
      </p:grpSpPr>
      <p:sp>
        <p:nvSpPr>
          <p:cNvPr id="162" name="Shape 162"/>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163" name="Shape 163"/>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63" name="Shape 63"/>
        <p:cNvGrpSpPr/>
        <p:nvPr/>
      </p:nvGrpSpPr>
      <p:grpSpPr>
        <a:xfrm>
          <a:off x="0" y="0"/>
          <a:ext cx="0" cy="0"/>
          <a:chOff x="0" y="0"/>
          <a:chExt cx="0" cy="0"/>
        </a:xfrm>
      </p:grpSpPr>
      <p:sp>
        <p:nvSpPr>
          <p:cNvPr id="64" name="Shape 64"/>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65" name="Shape 65"/>
          <p:cNvSpPr txBox="1"/>
          <p:nvPr>
            <p:ph idx="1" type="body"/>
          </p:nvPr>
        </p:nvSpPr>
        <p:spPr>
          <a:xfrm>
            <a:off x="685800" y="4343400"/>
            <a:ext cx="5486400" cy="4114800"/>
          </a:xfrm>
          <a:prstGeom prst="rect">
            <a:avLst/>
          </a:prstGeom>
        </p:spPr>
        <p:txBody>
          <a:bodyPr anchorCtr="0" anchor="t" bIns="91425" lIns="91425" rIns="91425" tIns="91425">
            <a:noAutofit/>
          </a:bodyPr>
          <a:lstStyle/>
          <a:p>
            <a:pPr indent="-228600" lvl="1" marL="914400" rtl="0">
              <a:lnSpc>
                <a:spcPct val="115000"/>
              </a:lnSpc>
              <a:spcBef>
                <a:spcPts val="0"/>
              </a:spcBef>
              <a:spcAft>
                <a:spcPts val="1600"/>
              </a:spcAft>
              <a:buClr>
                <a:schemeClr val="accent3"/>
              </a:buClr>
              <a:buFont typeface="Average"/>
            </a:pPr>
            <a:r>
              <a:rPr lang="en" sz="1400" u="sng">
                <a:solidFill>
                  <a:schemeClr val="accent5"/>
                </a:solidFill>
                <a:latin typeface="Average"/>
                <a:ea typeface="Average"/>
                <a:cs typeface="Average"/>
                <a:sym typeface="Average"/>
                <a:hlinkClick r:id="rId2"/>
              </a:rPr>
              <a:t>https://www.washingtonpost.com/posteverything/wp/2014/09/25/why-is-2-percent-the-federal-reserves-inflation-target-because-it-is/?utm_term=.7d616ade4c0b</a:t>
            </a:r>
            <a:r>
              <a:rPr lang="en" sz="1400">
                <a:solidFill>
                  <a:schemeClr val="accent3"/>
                </a:solidFill>
                <a:latin typeface="Average"/>
                <a:ea typeface="Average"/>
                <a:cs typeface="Average"/>
                <a:sym typeface="Average"/>
              </a:rPr>
              <a:t> </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74" name="Shape 74"/>
        <p:cNvGrpSpPr/>
        <p:nvPr/>
      </p:nvGrpSpPr>
      <p:grpSpPr>
        <a:xfrm>
          <a:off x="0" y="0"/>
          <a:ext cx="0" cy="0"/>
          <a:chOff x="0" y="0"/>
          <a:chExt cx="0" cy="0"/>
        </a:xfrm>
      </p:grpSpPr>
      <p:sp>
        <p:nvSpPr>
          <p:cNvPr id="75" name="Shape 75"/>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76" name="Shape 76"/>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82" name="Shape 82"/>
        <p:cNvGrpSpPr/>
        <p:nvPr/>
      </p:nvGrpSpPr>
      <p:grpSpPr>
        <a:xfrm>
          <a:off x="0" y="0"/>
          <a:ext cx="0" cy="0"/>
          <a:chOff x="0" y="0"/>
          <a:chExt cx="0" cy="0"/>
        </a:xfrm>
      </p:grpSpPr>
      <p:sp>
        <p:nvSpPr>
          <p:cNvPr id="83" name="Shape 83"/>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84" name="Shape 84"/>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None/>
            </a:pPr>
            <a:r>
              <a:rPr lang="en" u="sng">
                <a:solidFill>
                  <a:schemeClr val="accent5"/>
                </a:solidFill>
                <a:hlinkClick r:id="rId2"/>
              </a:rPr>
              <a:t>https://www.bls.gov/ppi/ppifaq.htm#1</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88" name="Shape 88"/>
        <p:cNvGrpSpPr/>
        <p:nvPr/>
      </p:nvGrpSpPr>
      <p:grpSpPr>
        <a:xfrm>
          <a:off x="0" y="0"/>
          <a:ext cx="0" cy="0"/>
          <a:chOff x="0" y="0"/>
          <a:chExt cx="0" cy="0"/>
        </a:xfrm>
      </p:grpSpPr>
      <p:sp>
        <p:nvSpPr>
          <p:cNvPr id="89" name="Shape 89"/>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90" name="Shape 90"/>
          <p:cNvSpPr txBox="1"/>
          <p:nvPr>
            <p:ph idx="1" type="body"/>
          </p:nvPr>
        </p:nvSpPr>
        <p:spPr>
          <a:xfrm>
            <a:off x="685800" y="4343400"/>
            <a:ext cx="5486400" cy="4114800"/>
          </a:xfrm>
          <a:prstGeom prst="rect">
            <a:avLst/>
          </a:prstGeom>
        </p:spPr>
        <p:txBody>
          <a:bodyPr anchorCtr="0" anchor="t" bIns="91425" lIns="91425" rIns="91425" tIns="91425">
            <a:noAutofit/>
          </a:bodyPr>
          <a:lstStyle/>
          <a:p>
            <a:pPr lvl="0" rtl="0">
              <a:lnSpc>
                <a:spcPct val="115000"/>
              </a:lnSpc>
              <a:spcBef>
                <a:spcPts val="0"/>
              </a:spcBef>
              <a:spcAft>
                <a:spcPts val="1600"/>
              </a:spcAft>
              <a:buNone/>
            </a:pPr>
            <a:r>
              <a:rPr lang="en" sz="1200" u="sng">
                <a:solidFill>
                  <a:schemeClr val="accent5"/>
                </a:solidFill>
                <a:latin typeface="Average"/>
                <a:ea typeface="Average"/>
                <a:cs typeface="Average"/>
                <a:sym typeface="Average"/>
                <a:hlinkClick r:id="rId2"/>
              </a:rPr>
              <a:t>http://www.econmentor.com/college-macro/macro-topics/inflation/problems-with-the-cpi-as-a-measure-of-inflation/text/684.html#ProblemswiththeCPIasameasureofinflation</a:t>
            </a:r>
            <a:r>
              <a:rPr lang="en" sz="1200">
                <a:solidFill>
                  <a:schemeClr val="accent3"/>
                </a:solidFill>
                <a:latin typeface="Average"/>
                <a:ea typeface="Average"/>
                <a:cs typeface="Average"/>
                <a:sym typeface="Average"/>
              </a:rPr>
              <a:t>  </a:t>
            </a:r>
          </a:p>
          <a:p>
            <a:pPr lvl="0" rtl="0">
              <a:lnSpc>
                <a:spcPct val="115000"/>
              </a:lnSpc>
              <a:spcBef>
                <a:spcPts val="0"/>
              </a:spcBef>
              <a:spcAft>
                <a:spcPts val="1600"/>
              </a:spcAft>
              <a:buNone/>
            </a:pPr>
            <a:r>
              <a:rPr lang="en" sz="1200">
                <a:solidFill>
                  <a:schemeClr val="accent3"/>
                </a:solidFill>
                <a:latin typeface="Average"/>
                <a:ea typeface="Average"/>
                <a:cs typeface="Average"/>
                <a:sym typeface="Average"/>
              </a:rPr>
              <a:t>Problems with CPI/PPI </a:t>
            </a:r>
          </a:p>
          <a:p>
            <a:pPr lvl="0" rtl="0">
              <a:lnSpc>
                <a:spcPct val="115000"/>
              </a:lnSpc>
              <a:spcBef>
                <a:spcPts val="0"/>
              </a:spcBef>
              <a:spcAft>
                <a:spcPts val="1600"/>
              </a:spcAft>
              <a:buNone/>
            </a:pPr>
            <a:r>
              <a:rPr lang="en" sz="1200" u="sng">
                <a:solidFill>
                  <a:schemeClr val="hlink"/>
                </a:solidFill>
                <a:latin typeface="Average"/>
                <a:ea typeface="Average"/>
                <a:cs typeface="Average"/>
                <a:sym typeface="Average"/>
                <a:hlinkClick r:id="rId3"/>
              </a:rPr>
              <a:t>http://www.moneycrashers.com/leading-lagging-economic-indicators/</a:t>
            </a:r>
            <a:r>
              <a:rPr lang="en" sz="1200">
                <a:solidFill>
                  <a:schemeClr val="accent3"/>
                </a:solidFill>
                <a:latin typeface="Average"/>
                <a:ea typeface="Average"/>
                <a:cs typeface="Average"/>
                <a:sym typeface="Average"/>
              </a:rPr>
              <a:t>  </a:t>
            </a:r>
          </a:p>
          <a:p>
            <a:pPr lvl="0" rtl="0">
              <a:lnSpc>
                <a:spcPct val="115000"/>
              </a:lnSpc>
              <a:spcBef>
                <a:spcPts val="0"/>
              </a:spcBef>
              <a:spcAft>
                <a:spcPts val="1600"/>
              </a:spcAft>
              <a:buNone/>
            </a:pPr>
            <a:r>
              <a:rPr lang="en" sz="1200" u="sng">
                <a:solidFill>
                  <a:schemeClr val="hlink"/>
                </a:solidFill>
                <a:latin typeface="Average"/>
                <a:ea typeface="Average"/>
                <a:cs typeface="Average"/>
                <a:sym typeface="Average"/>
                <a:hlinkClick r:id="rId4"/>
              </a:rPr>
              <a:t>http://www.investopedia.com/ask/answers/177.asp</a:t>
            </a:r>
            <a:r>
              <a:rPr lang="en" sz="1200">
                <a:solidFill>
                  <a:schemeClr val="accent3"/>
                </a:solidFill>
                <a:latin typeface="Average"/>
                <a:ea typeface="Average"/>
                <a:cs typeface="Average"/>
                <a:sym typeface="Average"/>
              </a:rPr>
              <a:t>  </a:t>
            </a:r>
          </a:p>
          <a:p>
            <a:pPr lvl="0" rtl="0">
              <a:lnSpc>
                <a:spcPct val="115000"/>
              </a:lnSpc>
              <a:spcBef>
                <a:spcPts val="0"/>
              </a:spcBef>
              <a:spcAft>
                <a:spcPts val="1600"/>
              </a:spcAft>
              <a:buNone/>
            </a:pPr>
            <a:r>
              <a:t/>
            </a:r>
            <a:endParaRPr sz="1800">
              <a:solidFill>
                <a:schemeClr val="accent3"/>
              </a:solidFill>
              <a:latin typeface="Average"/>
              <a:ea typeface="Average"/>
              <a:cs typeface="Average"/>
              <a:sym typeface="Average"/>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94" name="Shape 94"/>
        <p:cNvGrpSpPr/>
        <p:nvPr/>
      </p:nvGrpSpPr>
      <p:grpSpPr>
        <a:xfrm>
          <a:off x="0" y="0"/>
          <a:ext cx="0" cy="0"/>
          <a:chOff x="0" y="0"/>
          <a:chExt cx="0" cy="0"/>
        </a:xfrm>
      </p:grpSpPr>
      <p:sp>
        <p:nvSpPr>
          <p:cNvPr id="95" name="Shape 95"/>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96" name="Shape 96"/>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None/>
            </a:pPr>
            <a:r>
              <a:rPr lang="en"/>
              <a:t>You could use the rule of 70 to estimate a country's gross domestic product (GDP) growth by dividing 70 by the expected GDP growth rate. </a:t>
            </a:r>
          </a:p>
          <a:p>
            <a:pPr lvl="0">
              <a:spcBef>
                <a:spcPts val="0"/>
              </a:spcBef>
              <a:buNone/>
            </a:pPr>
            <a:r>
              <a:t/>
            </a:r>
            <a:endParaRPr/>
          </a:p>
          <a:p>
            <a:pPr lvl="0">
              <a:spcBef>
                <a:spcPts val="0"/>
              </a:spcBef>
              <a:buNone/>
            </a:pPr>
            <a:r>
              <a:rPr lang="en"/>
              <a:t>The economic growth rate could be used to determine the amount of years it would take a country's GDP to double.</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01" name="Shape 101"/>
        <p:cNvGrpSpPr/>
        <p:nvPr/>
      </p:nvGrpSpPr>
      <p:grpSpPr>
        <a:xfrm>
          <a:off x="0" y="0"/>
          <a:ext cx="0" cy="0"/>
          <a:chOff x="0" y="0"/>
          <a:chExt cx="0" cy="0"/>
        </a:xfrm>
      </p:grpSpPr>
      <p:sp>
        <p:nvSpPr>
          <p:cNvPr id="102" name="Shape 102"/>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103" name="Shape 103"/>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06" name="Shape 106"/>
        <p:cNvGrpSpPr/>
        <p:nvPr/>
      </p:nvGrpSpPr>
      <p:grpSpPr>
        <a:xfrm>
          <a:off x="0" y="0"/>
          <a:ext cx="0" cy="0"/>
          <a:chOff x="0" y="0"/>
          <a:chExt cx="0" cy="0"/>
        </a:xfrm>
      </p:grpSpPr>
      <p:sp>
        <p:nvSpPr>
          <p:cNvPr id="107" name="Shape 107"/>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108" name="Shape 108"/>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None/>
            </a:pPr>
            <a:r>
              <a:rPr lang="en" u="sng">
                <a:solidFill>
                  <a:schemeClr val="accent5"/>
                </a:solidFill>
                <a:hlinkClick r:id="rId2"/>
              </a:rPr>
              <a:t>https://www.thebalance.com/causes-of-inflation-3-real-reasons-for-rising-prices-3306094</a:t>
            </a:r>
            <a:r>
              <a:rPr lang="en"/>
              <a:t>  </a:t>
            </a:r>
          </a:p>
          <a:p>
            <a:pPr lvl="0">
              <a:spcBef>
                <a:spcPts val="0"/>
              </a:spcBef>
              <a:buNone/>
            </a:pPr>
            <a:r>
              <a:t/>
            </a:r>
            <a:endParaRPr/>
          </a:p>
          <a:p>
            <a:pPr lvl="0">
              <a:spcBef>
                <a:spcPts val="0"/>
              </a:spcBef>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13" name="Shape 113"/>
        <p:cNvGrpSpPr/>
        <p:nvPr/>
      </p:nvGrpSpPr>
      <p:grpSpPr>
        <a:xfrm>
          <a:off x="0" y="0"/>
          <a:ext cx="0" cy="0"/>
          <a:chOff x="0" y="0"/>
          <a:chExt cx="0" cy="0"/>
        </a:xfrm>
      </p:grpSpPr>
      <p:sp>
        <p:nvSpPr>
          <p:cNvPr id="114" name="Shape 114"/>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115" name="Shape 115"/>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title">
  <p:cSld name="Title slide">
    <p:spTree>
      <p:nvGrpSpPr>
        <p:cNvPr id="9" name="Shape 9"/>
        <p:cNvGrpSpPr/>
        <p:nvPr/>
      </p:nvGrpSpPr>
      <p:grpSpPr>
        <a:xfrm>
          <a:off x="0" y="0"/>
          <a:ext cx="0" cy="0"/>
          <a:chOff x="0" y="0"/>
          <a:chExt cx="0" cy="0"/>
        </a:xfrm>
      </p:grpSpPr>
      <p:grpSp>
        <p:nvGrpSpPr>
          <p:cNvPr id="10" name="Shape 10"/>
          <p:cNvGrpSpPr/>
          <p:nvPr/>
        </p:nvGrpSpPr>
        <p:grpSpPr>
          <a:xfrm>
            <a:off x="4350278" y="2855377"/>
            <a:ext cx="443588" cy="105632"/>
            <a:chOff x="4137525" y="2915950"/>
            <a:chExt cx="869100" cy="207000"/>
          </a:xfrm>
        </p:grpSpPr>
        <p:sp>
          <p:nvSpPr>
            <p:cNvPr id="11" name="Shape 11"/>
            <p:cNvSpPr/>
            <p:nvPr/>
          </p:nvSpPr>
          <p:spPr>
            <a:xfrm>
              <a:off x="4468575" y="2915950"/>
              <a:ext cx="207000" cy="207000"/>
            </a:xfrm>
            <a:prstGeom prst="ellipse">
              <a:avLst/>
            </a:prstGeom>
            <a:solidFill>
              <a:schemeClr val="dk1"/>
            </a:solidFill>
            <a:ln>
              <a:noFill/>
            </a:ln>
          </p:spPr>
          <p:txBody>
            <a:bodyPr anchorCtr="0" anchor="ctr" bIns="91425" lIns="91425" rIns="91425" tIns="91425">
              <a:noAutofit/>
            </a:bodyPr>
            <a:lstStyle/>
            <a:p>
              <a:pPr lvl="0">
                <a:spcBef>
                  <a:spcPts val="0"/>
                </a:spcBef>
                <a:buNone/>
              </a:pPr>
              <a:r>
                <a:t/>
              </a:r>
              <a:endParaRPr/>
            </a:p>
          </p:txBody>
        </p:sp>
        <p:sp>
          <p:nvSpPr>
            <p:cNvPr id="12" name="Shape 12"/>
            <p:cNvSpPr/>
            <p:nvPr/>
          </p:nvSpPr>
          <p:spPr>
            <a:xfrm>
              <a:off x="4799625" y="2915950"/>
              <a:ext cx="207000" cy="207000"/>
            </a:xfrm>
            <a:prstGeom prst="ellipse">
              <a:avLst/>
            </a:prstGeom>
            <a:solidFill>
              <a:schemeClr val="dk1"/>
            </a:solidFill>
            <a:ln>
              <a:noFill/>
            </a:ln>
          </p:spPr>
          <p:txBody>
            <a:bodyPr anchorCtr="0" anchor="ctr" bIns="91425" lIns="91425" rIns="91425" tIns="91425">
              <a:noAutofit/>
            </a:bodyPr>
            <a:lstStyle/>
            <a:p>
              <a:pPr lvl="0">
                <a:spcBef>
                  <a:spcPts val="0"/>
                </a:spcBef>
                <a:buNone/>
              </a:pPr>
              <a:r>
                <a:t/>
              </a:r>
              <a:endParaRPr/>
            </a:p>
          </p:txBody>
        </p:sp>
        <p:sp>
          <p:nvSpPr>
            <p:cNvPr id="13" name="Shape 13"/>
            <p:cNvSpPr/>
            <p:nvPr/>
          </p:nvSpPr>
          <p:spPr>
            <a:xfrm>
              <a:off x="4137525" y="2915950"/>
              <a:ext cx="207000" cy="207000"/>
            </a:xfrm>
            <a:prstGeom prst="ellipse">
              <a:avLst/>
            </a:prstGeom>
            <a:solidFill>
              <a:schemeClr val="dk1"/>
            </a:solidFill>
            <a:ln>
              <a:noFill/>
            </a:ln>
          </p:spPr>
          <p:txBody>
            <a:bodyPr anchorCtr="0" anchor="ctr" bIns="91425" lIns="91425" rIns="91425" tIns="91425">
              <a:noAutofit/>
            </a:bodyPr>
            <a:lstStyle/>
            <a:p>
              <a:pPr lvl="0">
                <a:spcBef>
                  <a:spcPts val="0"/>
                </a:spcBef>
                <a:buNone/>
              </a:pPr>
              <a:r>
                <a:t/>
              </a:r>
              <a:endParaRPr/>
            </a:p>
          </p:txBody>
        </p:sp>
      </p:grpSp>
      <p:sp>
        <p:nvSpPr>
          <p:cNvPr id="14" name="Shape 14"/>
          <p:cNvSpPr txBox="1"/>
          <p:nvPr>
            <p:ph type="ctrTitle"/>
          </p:nvPr>
        </p:nvSpPr>
        <p:spPr>
          <a:xfrm>
            <a:off x="671257" y="990800"/>
            <a:ext cx="7801500" cy="1730100"/>
          </a:xfrm>
          <a:prstGeom prst="rect">
            <a:avLst/>
          </a:prstGeom>
        </p:spPr>
        <p:txBody>
          <a:bodyPr anchorCtr="0" anchor="b" bIns="91425" lIns="91425" rIns="91425" tIns="91425"/>
          <a:lstStyle>
            <a:lvl1pPr lvl="0" algn="ctr">
              <a:spcBef>
                <a:spcPts val="0"/>
              </a:spcBef>
              <a:buSzPct val="100000"/>
              <a:defRPr sz="4800"/>
            </a:lvl1pPr>
            <a:lvl2pPr lvl="1" algn="ctr">
              <a:spcBef>
                <a:spcPts val="0"/>
              </a:spcBef>
              <a:buSzPct val="100000"/>
              <a:defRPr sz="4800"/>
            </a:lvl2pPr>
            <a:lvl3pPr lvl="2" algn="ctr">
              <a:spcBef>
                <a:spcPts val="0"/>
              </a:spcBef>
              <a:buSzPct val="100000"/>
              <a:defRPr sz="4800"/>
            </a:lvl3pPr>
            <a:lvl4pPr lvl="3" algn="ctr">
              <a:spcBef>
                <a:spcPts val="0"/>
              </a:spcBef>
              <a:buSzPct val="100000"/>
              <a:defRPr sz="4800"/>
            </a:lvl4pPr>
            <a:lvl5pPr lvl="4" algn="ctr">
              <a:spcBef>
                <a:spcPts val="0"/>
              </a:spcBef>
              <a:buSzPct val="100000"/>
              <a:defRPr sz="4800"/>
            </a:lvl5pPr>
            <a:lvl6pPr lvl="5" algn="ctr">
              <a:spcBef>
                <a:spcPts val="0"/>
              </a:spcBef>
              <a:buSzPct val="100000"/>
              <a:defRPr sz="4800"/>
            </a:lvl6pPr>
            <a:lvl7pPr lvl="6" algn="ctr">
              <a:spcBef>
                <a:spcPts val="0"/>
              </a:spcBef>
              <a:buSzPct val="100000"/>
              <a:defRPr sz="4800"/>
            </a:lvl7pPr>
            <a:lvl8pPr lvl="7" algn="ctr">
              <a:spcBef>
                <a:spcPts val="0"/>
              </a:spcBef>
              <a:buSzPct val="100000"/>
              <a:defRPr sz="4800"/>
            </a:lvl8pPr>
            <a:lvl9pPr lvl="8" algn="ctr">
              <a:spcBef>
                <a:spcPts val="0"/>
              </a:spcBef>
              <a:buSzPct val="100000"/>
              <a:defRPr sz="4800"/>
            </a:lvl9pPr>
          </a:lstStyle>
          <a:p/>
        </p:txBody>
      </p:sp>
      <p:sp>
        <p:nvSpPr>
          <p:cNvPr id="15" name="Shape 15"/>
          <p:cNvSpPr txBox="1"/>
          <p:nvPr>
            <p:ph idx="1" type="subTitle"/>
          </p:nvPr>
        </p:nvSpPr>
        <p:spPr>
          <a:xfrm>
            <a:off x="671250" y="3174875"/>
            <a:ext cx="7801500" cy="792600"/>
          </a:xfrm>
          <a:prstGeom prst="rect">
            <a:avLst/>
          </a:prstGeom>
        </p:spPr>
        <p:txBody>
          <a:bodyPr anchorCtr="0" anchor="t" bIns="91425" lIns="91425" rIns="91425" tIns="91425"/>
          <a:lstStyle>
            <a:lvl1pPr lvl="0" algn="ctr">
              <a:lnSpc>
                <a:spcPct val="100000"/>
              </a:lnSpc>
              <a:spcBef>
                <a:spcPts val="0"/>
              </a:spcBef>
              <a:spcAft>
                <a:spcPts val="0"/>
              </a:spcAft>
              <a:buSzPct val="100000"/>
              <a:buNone/>
              <a:defRPr sz="2100"/>
            </a:lvl1pPr>
            <a:lvl2pPr lvl="1" algn="ctr">
              <a:lnSpc>
                <a:spcPct val="100000"/>
              </a:lnSpc>
              <a:spcBef>
                <a:spcPts val="0"/>
              </a:spcBef>
              <a:spcAft>
                <a:spcPts val="0"/>
              </a:spcAft>
              <a:buSzPct val="100000"/>
              <a:buNone/>
              <a:defRPr sz="2100"/>
            </a:lvl2pPr>
            <a:lvl3pPr lvl="2" algn="ctr">
              <a:lnSpc>
                <a:spcPct val="100000"/>
              </a:lnSpc>
              <a:spcBef>
                <a:spcPts val="0"/>
              </a:spcBef>
              <a:spcAft>
                <a:spcPts val="0"/>
              </a:spcAft>
              <a:buSzPct val="100000"/>
              <a:buNone/>
              <a:defRPr sz="2100"/>
            </a:lvl3pPr>
            <a:lvl4pPr lvl="3" algn="ctr">
              <a:lnSpc>
                <a:spcPct val="100000"/>
              </a:lnSpc>
              <a:spcBef>
                <a:spcPts val="0"/>
              </a:spcBef>
              <a:spcAft>
                <a:spcPts val="0"/>
              </a:spcAft>
              <a:buSzPct val="100000"/>
              <a:buNone/>
              <a:defRPr sz="2100"/>
            </a:lvl4pPr>
            <a:lvl5pPr lvl="4" algn="ctr">
              <a:lnSpc>
                <a:spcPct val="100000"/>
              </a:lnSpc>
              <a:spcBef>
                <a:spcPts val="0"/>
              </a:spcBef>
              <a:spcAft>
                <a:spcPts val="0"/>
              </a:spcAft>
              <a:buSzPct val="100000"/>
              <a:buNone/>
              <a:defRPr sz="2100"/>
            </a:lvl5pPr>
            <a:lvl6pPr lvl="5" algn="ctr">
              <a:lnSpc>
                <a:spcPct val="100000"/>
              </a:lnSpc>
              <a:spcBef>
                <a:spcPts val="0"/>
              </a:spcBef>
              <a:spcAft>
                <a:spcPts val="0"/>
              </a:spcAft>
              <a:buSzPct val="100000"/>
              <a:buNone/>
              <a:defRPr sz="2100"/>
            </a:lvl6pPr>
            <a:lvl7pPr lvl="6" algn="ctr">
              <a:lnSpc>
                <a:spcPct val="100000"/>
              </a:lnSpc>
              <a:spcBef>
                <a:spcPts val="0"/>
              </a:spcBef>
              <a:spcAft>
                <a:spcPts val="0"/>
              </a:spcAft>
              <a:buSzPct val="100000"/>
              <a:buNone/>
              <a:defRPr sz="2100"/>
            </a:lvl7pPr>
            <a:lvl8pPr lvl="7" algn="ctr">
              <a:lnSpc>
                <a:spcPct val="100000"/>
              </a:lnSpc>
              <a:spcBef>
                <a:spcPts val="0"/>
              </a:spcBef>
              <a:spcAft>
                <a:spcPts val="0"/>
              </a:spcAft>
              <a:buSzPct val="100000"/>
              <a:buNone/>
              <a:defRPr sz="2100"/>
            </a:lvl8pPr>
            <a:lvl9pPr lvl="8" algn="ctr">
              <a:lnSpc>
                <a:spcPct val="100000"/>
              </a:lnSpc>
              <a:spcBef>
                <a:spcPts val="0"/>
              </a:spcBef>
              <a:spcAft>
                <a:spcPts val="0"/>
              </a:spcAft>
              <a:buSzPct val="100000"/>
              <a:buNone/>
              <a:defRPr sz="2100"/>
            </a:lvl9pPr>
          </a:lstStyle>
          <a:p/>
        </p:txBody>
      </p:sp>
      <p:sp>
        <p:nvSpPr>
          <p:cNvPr id="16" name="Shape 16"/>
          <p:cNvSpPr txBox="1"/>
          <p:nvPr>
            <p:ph idx="12" type="sldNum"/>
          </p:nvPr>
        </p:nvSpPr>
        <p:spPr>
          <a:xfrm>
            <a:off x="8490250" y="4681009"/>
            <a:ext cx="548700" cy="393600"/>
          </a:xfrm>
          <a:prstGeom prst="rect">
            <a:avLst/>
          </a:prstGeom>
        </p:spPr>
        <p:txBody>
          <a:bodyPr anchorCtr="0" anchor="ctr" bIns="91425" lIns="91425" rIns="91425" tIns="91425">
            <a:noAutofit/>
          </a:bodyPr>
          <a:lstStyle/>
          <a:p>
            <a:pPr lvl="0">
              <a:spcBef>
                <a:spcPts val="0"/>
              </a:spcBef>
              <a:buNone/>
            </a:pPr>
            <a:fld id="{00000000-1234-1234-1234-123412341234}" type="slidenum">
              <a:rPr lang="en"/>
              <a:t>‹#›</a:t>
            </a:fld>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name="Big number">
    <p:spTree>
      <p:nvGrpSpPr>
        <p:cNvPr id="49" name="Shape 49"/>
        <p:cNvGrpSpPr/>
        <p:nvPr/>
      </p:nvGrpSpPr>
      <p:grpSpPr>
        <a:xfrm>
          <a:off x="0" y="0"/>
          <a:ext cx="0" cy="0"/>
          <a:chOff x="0" y="0"/>
          <a:chExt cx="0" cy="0"/>
        </a:xfrm>
      </p:grpSpPr>
      <p:sp>
        <p:nvSpPr>
          <p:cNvPr id="50" name="Shape 50"/>
          <p:cNvSpPr txBox="1"/>
          <p:nvPr>
            <p:ph type="title"/>
          </p:nvPr>
        </p:nvSpPr>
        <p:spPr>
          <a:xfrm>
            <a:off x="311700" y="1255275"/>
            <a:ext cx="8520600" cy="1890600"/>
          </a:xfrm>
          <a:prstGeom prst="rect">
            <a:avLst/>
          </a:prstGeom>
        </p:spPr>
        <p:txBody>
          <a:bodyPr anchorCtr="0" anchor="b" bIns="91425" lIns="91425" rIns="91425" tIns="91425"/>
          <a:lstStyle>
            <a:lvl1pPr lvl="0" algn="ctr">
              <a:spcBef>
                <a:spcPts val="0"/>
              </a:spcBef>
              <a:buSzPct val="100000"/>
              <a:defRPr sz="12000"/>
            </a:lvl1pPr>
            <a:lvl2pPr lvl="1" algn="ctr">
              <a:spcBef>
                <a:spcPts val="0"/>
              </a:spcBef>
              <a:buSzPct val="100000"/>
              <a:defRPr sz="12000"/>
            </a:lvl2pPr>
            <a:lvl3pPr lvl="2" algn="ctr">
              <a:spcBef>
                <a:spcPts val="0"/>
              </a:spcBef>
              <a:buSzPct val="100000"/>
              <a:defRPr sz="12000"/>
            </a:lvl3pPr>
            <a:lvl4pPr lvl="3" algn="ctr">
              <a:spcBef>
                <a:spcPts val="0"/>
              </a:spcBef>
              <a:buSzPct val="100000"/>
              <a:defRPr sz="12000"/>
            </a:lvl4pPr>
            <a:lvl5pPr lvl="4" algn="ctr">
              <a:spcBef>
                <a:spcPts val="0"/>
              </a:spcBef>
              <a:buSzPct val="100000"/>
              <a:defRPr sz="12000"/>
            </a:lvl5pPr>
            <a:lvl6pPr lvl="5" algn="ctr">
              <a:spcBef>
                <a:spcPts val="0"/>
              </a:spcBef>
              <a:buSzPct val="100000"/>
              <a:defRPr sz="12000"/>
            </a:lvl6pPr>
            <a:lvl7pPr lvl="6" algn="ctr">
              <a:spcBef>
                <a:spcPts val="0"/>
              </a:spcBef>
              <a:buSzPct val="100000"/>
              <a:defRPr sz="12000"/>
            </a:lvl7pPr>
            <a:lvl8pPr lvl="7" algn="ctr">
              <a:spcBef>
                <a:spcPts val="0"/>
              </a:spcBef>
              <a:buSzPct val="100000"/>
              <a:defRPr sz="12000"/>
            </a:lvl8pPr>
            <a:lvl9pPr lvl="8" algn="ctr">
              <a:spcBef>
                <a:spcPts val="0"/>
              </a:spcBef>
              <a:buSzPct val="100000"/>
              <a:defRPr sz="12000"/>
            </a:lvl9pPr>
          </a:lstStyle>
          <a:p/>
        </p:txBody>
      </p:sp>
      <p:sp>
        <p:nvSpPr>
          <p:cNvPr id="51" name="Shape 51"/>
          <p:cNvSpPr txBox="1"/>
          <p:nvPr>
            <p:ph idx="1" type="body"/>
          </p:nvPr>
        </p:nvSpPr>
        <p:spPr>
          <a:xfrm>
            <a:off x="311700" y="3228425"/>
            <a:ext cx="8520600" cy="1300800"/>
          </a:xfrm>
          <a:prstGeom prst="rect">
            <a:avLst/>
          </a:prstGeom>
        </p:spPr>
        <p:txBody>
          <a:bodyPr anchorCtr="0" anchor="t" bIns="91425" lIns="91425" rIns="91425" tIns="91425"/>
          <a:lstStyle>
            <a:lvl1pPr lvl="0" algn="ctr">
              <a:spcBef>
                <a:spcPts val="0"/>
              </a:spcBef>
              <a:defRPr/>
            </a:lvl1pPr>
            <a:lvl2pPr lvl="1" algn="ctr">
              <a:spcBef>
                <a:spcPts val="0"/>
              </a:spcBef>
              <a:defRPr/>
            </a:lvl2pPr>
            <a:lvl3pPr lvl="2" algn="ctr">
              <a:spcBef>
                <a:spcPts val="0"/>
              </a:spcBef>
              <a:defRPr/>
            </a:lvl3pPr>
            <a:lvl4pPr lvl="3" algn="ctr">
              <a:spcBef>
                <a:spcPts val="0"/>
              </a:spcBef>
              <a:defRPr/>
            </a:lvl4pPr>
            <a:lvl5pPr lvl="4" algn="ctr">
              <a:spcBef>
                <a:spcPts val="0"/>
              </a:spcBef>
              <a:defRPr/>
            </a:lvl5pPr>
            <a:lvl6pPr lvl="5" algn="ctr">
              <a:spcBef>
                <a:spcPts val="0"/>
              </a:spcBef>
              <a:defRPr/>
            </a:lvl6pPr>
            <a:lvl7pPr lvl="6" algn="ctr">
              <a:spcBef>
                <a:spcPts val="0"/>
              </a:spcBef>
              <a:defRPr/>
            </a:lvl7pPr>
            <a:lvl8pPr lvl="7" algn="ctr">
              <a:spcBef>
                <a:spcPts val="0"/>
              </a:spcBef>
              <a:defRPr/>
            </a:lvl8pPr>
            <a:lvl9pPr lvl="8" algn="ctr">
              <a:spcBef>
                <a:spcPts val="0"/>
              </a:spcBef>
              <a:defRPr/>
            </a:lvl9pPr>
          </a:lstStyle>
          <a:p/>
        </p:txBody>
      </p:sp>
      <p:sp>
        <p:nvSpPr>
          <p:cNvPr id="52" name="Shape 52"/>
          <p:cNvSpPr txBox="1"/>
          <p:nvPr>
            <p:ph idx="12" type="sldNum"/>
          </p:nvPr>
        </p:nvSpPr>
        <p:spPr>
          <a:xfrm>
            <a:off x="8490250" y="4681009"/>
            <a:ext cx="548700" cy="393600"/>
          </a:xfrm>
          <a:prstGeom prst="rect">
            <a:avLst/>
          </a:prstGeom>
        </p:spPr>
        <p:txBody>
          <a:bodyPr anchorCtr="0" anchor="ctr" bIns="91425" lIns="91425" rIns="91425" tIns="91425">
            <a:noAutofit/>
          </a:bodyPr>
          <a:lstStyle/>
          <a:p>
            <a:pPr lvl="0">
              <a:spcBef>
                <a:spcPts val="0"/>
              </a:spcBef>
              <a:buNone/>
            </a:pPr>
            <a:fld id="{00000000-1234-1234-1234-123412341234}" type="slidenum">
              <a:rPr lang="en"/>
              <a:t>‹#›</a:t>
            </a:fld>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blank">
  <p:cSld name="Blank">
    <p:spTree>
      <p:nvGrpSpPr>
        <p:cNvPr id="53" name="Shape 53"/>
        <p:cNvGrpSpPr/>
        <p:nvPr/>
      </p:nvGrpSpPr>
      <p:grpSpPr>
        <a:xfrm>
          <a:off x="0" y="0"/>
          <a:ext cx="0" cy="0"/>
          <a:chOff x="0" y="0"/>
          <a:chExt cx="0" cy="0"/>
        </a:xfrm>
      </p:grpSpPr>
      <p:sp>
        <p:nvSpPr>
          <p:cNvPr id="54" name="Shape 54"/>
          <p:cNvSpPr txBox="1"/>
          <p:nvPr>
            <p:ph idx="12" type="sldNum"/>
          </p:nvPr>
        </p:nvSpPr>
        <p:spPr>
          <a:xfrm>
            <a:off x="8490250" y="4681009"/>
            <a:ext cx="548700" cy="393600"/>
          </a:xfrm>
          <a:prstGeom prst="rect">
            <a:avLst/>
          </a:prstGeom>
        </p:spPr>
        <p:txBody>
          <a:bodyPr anchorCtr="0" anchor="ctr" bIns="91425" lIns="91425" rIns="91425" tIns="91425">
            <a:noAutofit/>
          </a:bodyPr>
          <a:lstStyle/>
          <a:p>
            <a:pPr lvl="0">
              <a:spcBef>
                <a:spcPts val="0"/>
              </a:spcBef>
              <a:buNone/>
            </a:pPr>
            <a:fld id="{00000000-1234-1234-1234-123412341234}" type="slidenum">
              <a:rPr lang="en"/>
              <a:t>‹#›</a:t>
            </a:fld>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secHead">
  <p:cSld name="Section header">
    <p:spTree>
      <p:nvGrpSpPr>
        <p:cNvPr id="17" name="Shape 17"/>
        <p:cNvGrpSpPr/>
        <p:nvPr/>
      </p:nvGrpSpPr>
      <p:grpSpPr>
        <a:xfrm>
          <a:off x="0" y="0"/>
          <a:ext cx="0" cy="0"/>
          <a:chOff x="0" y="0"/>
          <a:chExt cx="0" cy="0"/>
        </a:xfrm>
      </p:grpSpPr>
      <p:sp>
        <p:nvSpPr>
          <p:cNvPr id="18" name="Shape 18"/>
          <p:cNvSpPr txBox="1"/>
          <p:nvPr>
            <p:ph type="title"/>
          </p:nvPr>
        </p:nvSpPr>
        <p:spPr>
          <a:xfrm>
            <a:off x="671250" y="2141250"/>
            <a:ext cx="7852200" cy="861000"/>
          </a:xfrm>
          <a:prstGeom prst="rect">
            <a:avLst/>
          </a:prstGeom>
        </p:spPr>
        <p:txBody>
          <a:bodyPr anchorCtr="0" anchor="ctr" bIns="91425" lIns="91425" rIns="91425" tIns="91425"/>
          <a:lstStyle>
            <a:lvl1pPr lvl="0" algn="ctr">
              <a:spcBef>
                <a:spcPts val="0"/>
              </a:spcBef>
              <a:buSzPct val="100000"/>
              <a:defRPr sz="3600"/>
            </a:lvl1pPr>
            <a:lvl2pPr lvl="1" algn="ctr">
              <a:spcBef>
                <a:spcPts val="0"/>
              </a:spcBef>
              <a:buSzPct val="100000"/>
              <a:defRPr sz="3600"/>
            </a:lvl2pPr>
            <a:lvl3pPr lvl="2" algn="ctr">
              <a:spcBef>
                <a:spcPts val="0"/>
              </a:spcBef>
              <a:buSzPct val="100000"/>
              <a:defRPr sz="3600"/>
            </a:lvl3pPr>
            <a:lvl4pPr lvl="3" algn="ctr">
              <a:spcBef>
                <a:spcPts val="0"/>
              </a:spcBef>
              <a:buSzPct val="100000"/>
              <a:defRPr sz="3600"/>
            </a:lvl4pPr>
            <a:lvl5pPr lvl="4" algn="ctr">
              <a:spcBef>
                <a:spcPts val="0"/>
              </a:spcBef>
              <a:buSzPct val="100000"/>
              <a:defRPr sz="3600"/>
            </a:lvl5pPr>
            <a:lvl6pPr lvl="5" algn="ctr">
              <a:spcBef>
                <a:spcPts val="0"/>
              </a:spcBef>
              <a:buSzPct val="100000"/>
              <a:defRPr sz="3600"/>
            </a:lvl6pPr>
            <a:lvl7pPr lvl="6" algn="ctr">
              <a:spcBef>
                <a:spcPts val="0"/>
              </a:spcBef>
              <a:buSzPct val="100000"/>
              <a:defRPr sz="3600"/>
            </a:lvl7pPr>
            <a:lvl8pPr lvl="7" algn="ctr">
              <a:spcBef>
                <a:spcPts val="0"/>
              </a:spcBef>
              <a:buSzPct val="100000"/>
              <a:defRPr sz="3600"/>
            </a:lvl8pPr>
            <a:lvl9pPr lvl="8" algn="ctr">
              <a:spcBef>
                <a:spcPts val="0"/>
              </a:spcBef>
              <a:buSzPct val="100000"/>
              <a:defRPr sz="3600"/>
            </a:lvl9pPr>
          </a:lstStyle>
          <a:p/>
        </p:txBody>
      </p:sp>
      <p:sp>
        <p:nvSpPr>
          <p:cNvPr id="19" name="Shape 19"/>
          <p:cNvSpPr txBox="1"/>
          <p:nvPr>
            <p:ph idx="12" type="sldNum"/>
          </p:nvPr>
        </p:nvSpPr>
        <p:spPr>
          <a:xfrm>
            <a:off x="8490250" y="4681009"/>
            <a:ext cx="548700" cy="393600"/>
          </a:xfrm>
          <a:prstGeom prst="rect">
            <a:avLst/>
          </a:prstGeom>
        </p:spPr>
        <p:txBody>
          <a:bodyPr anchorCtr="0" anchor="ctr" bIns="91425" lIns="91425" rIns="91425" tIns="91425">
            <a:noAutofit/>
          </a:bodyPr>
          <a:lstStyle/>
          <a:p>
            <a:pPr lvl="0">
              <a:spcBef>
                <a:spcPts val="0"/>
              </a:spcBef>
              <a:buNone/>
            </a:pPr>
            <a:fld id="{00000000-1234-1234-1234-123412341234}" type="slidenum">
              <a:rPr lang="en"/>
              <a:t>‹#›</a:t>
            </a:fld>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tx">
  <p:cSld name="Title and body">
    <p:spTree>
      <p:nvGrpSpPr>
        <p:cNvPr id="20" name="Shape 20"/>
        <p:cNvGrpSpPr/>
        <p:nvPr/>
      </p:nvGrpSpPr>
      <p:grpSpPr>
        <a:xfrm>
          <a:off x="0" y="0"/>
          <a:ext cx="0" cy="0"/>
          <a:chOff x="0" y="0"/>
          <a:chExt cx="0" cy="0"/>
        </a:xfrm>
      </p:grpSpPr>
      <p:sp>
        <p:nvSpPr>
          <p:cNvPr id="21" name="Shape 21"/>
          <p:cNvSpPr txBox="1"/>
          <p:nvPr>
            <p:ph type="title"/>
          </p:nvPr>
        </p:nvSpPr>
        <p:spPr>
          <a:xfrm>
            <a:off x="311700" y="445025"/>
            <a:ext cx="8520600" cy="572700"/>
          </a:xfrm>
          <a:prstGeom prst="rect">
            <a:avLst/>
          </a:prstGeom>
        </p:spPr>
        <p:txBody>
          <a:bodyPr anchorCtr="0" anchor="t" bIns="91425" lIns="91425" rIns="91425" tIns="91425"/>
          <a:lstStyle>
            <a:lvl1pPr lvl="0">
              <a:spcBef>
                <a:spcPts val="0"/>
              </a:spcBef>
              <a:defRPr/>
            </a:lvl1pPr>
            <a:lvl2pPr lvl="1">
              <a:spcBef>
                <a:spcPts val="0"/>
              </a:spcBef>
              <a:defRPr/>
            </a:lvl2pPr>
            <a:lvl3pPr lvl="2">
              <a:spcBef>
                <a:spcPts val="0"/>
              </a:spcBef>
              <a:defRPr/>
            </a:lvl3pPr>
            <a:lvl4pPr lvl="3">
              <a:spcBef>
                <a:spcPts val="0"/>
              </a:spcBef>
              <a:defRPr/>
            </a:lvl4pPr>
            <a:lvl5pPr lvl="4">
              <a:spcBef>
                <a:spcPts val="0"/>
              </a:spcBef>
              <a:defRPr/>
            </a:lvl5pPr>
            <a:lvl6pPr lvl="5">
              <a:spcBef>
                <a:spcPts val="0"/>
              </a:spcBef>
              <a:defRPr/>
            </a:lvl6pPr>
            <a:lvl7pPr lvl="6">
              <a:spcBef>
                <a:spcPts val="0"/>
              </a:spcBef>
              <a:defRPr/>
            </a:lvl7pPr>
            <a:lvl8pPr lvl="7">
              <a:spcBef>
                <a:spcPts val="0"/>
              </a:spcBef>
              <a:defRPr/>
            </a:lvl8pPr>
            <a:lvl9pPr lvl="8">
              <a:spcBef>
                <a:spcPts val="0"/>
              </a:spcBef>
              <a:defRPr/>
            </a:lvl9pPr>
          </a:lstStyle>
          <a:p/>
        </p:txBody>
      </p:sp>
      <p:sp>
        <p:nvSpPr>
          <p:cNvPr id="22" name="Shape 22"/>
          <p:cNvSpPr txBox="1"/>
          <p:nvPr>
            <p:ph idx="1" type="body"/>
          </p:nvPr>
        </p:nvSpPr>
        <p:spPr>
          <a:xfrm>
            <a:off x="311700" y="1152475"/>
            <a:ext cx="8520600" cy="3416400"/>
          </a:xfrm>
          <a:prstGeom prst="rect">
            <a:avLst/>
          </a:prstGeom>
        </p:spPr>
        <p:txBody>
          <a:bodyPr anchorCtr="0" anchor="t" bIns="91425" lIns="91425" rIns="91425" tIns="91425"/>
          <a:lstStyle>
            <a:lvl1pPr lvl="0">
              <a:spcBef>
                <a:spcPts val="0"/>
              </a:spcBef>
              <a:defRPr/>
            </a:lvl1pPr>
            <a:lvl2pPr lvl="1">
              <a:spcBef>
                <a:spcPts val="0"/>
              </a:spcBef>
              <a:defRPr/>
            </a:lvl2pPr>
            <a:lvl3pPr lvl="2">
              <a:spcBef>
                <a:spcPts val="0"/>
              </a:spcBef>
              <a:defRPr/>
            </a:lvl3pPr>
            <a:lvl4pPr lvl="3">
              <a:spcBef>
                <a:spcPts val="0"/>
              </a:spcBef>
              <a:defRPr/>
            </a:lvl4pPr>
            <a:lvl5pPr lvl="4">
              <a:spcBef>
                <a:spcPts val="0"/>
              </a:spcBef>
              <a:defRPr/>
            </a:lvl5pPr>
            <a:lvl6pPr lvl="5">
              <a:spcBef>
                <a:spcPts val="0"/>
              </a:spcBef>
              <a:defRPr/>
            </a:lvl6pPr>
            <a:lvl7pPr lvl="6">
              <a:spcBef>
                <a:spcPts val="0"/>
              </a:spcBef>
              <a:defRPr/>
            </a:lvl7pPr>
            <a:lvl8pPr lvl="7">
              <a:spcBef>
                <a:spcPts val="0"/>
              </a:spcBef>
              <a:defRPr/>
            </a:lvl8pPr>
            <a:lvl9pPr lvl="8">
              <a:spcBef>
                <a:spcPts val="0"/>
              </a:spcBef>
              <a:defRPr/>
            </a:lvl9pPr>
          </a:lstStyle>
          <a:p/>
        </p:txBody>
      </p:sp>
      <p:sp>
        <p:nvSpPr>
          <p:cNvPr id="23" name="Shape 23"/>
          <p:cNvSpPr txBox="1"/>
          <p:nvPr>
            <p:ph idx="12" type="sldNum"/>
          </p:nvPr>
        </p:nvSpPr>
        <p:spPr>
          <a:xfrm>
            <a:off x="8490250" y="4681009"/>
            <a:ext cx="548700" cy="393600"/>
          </a:xfrm>
          <a:prstGeom prst="rect">
            <a:avLst/>
          </a:prstGeom>
        </p:spPr>
        <p:txBody>
          <a:bodyPr anchorCtr="0" anchor="ctr" bIns="91425" lIns="91425" rIns="91425" tIns="91425">
            <a:noAutofit/>
          </a:bodyPr>
          <a:lstStyle/>
          <a:p>
            <a:pPr lvl="0">
              <a:spcBef>
                <a:spcPts val="0"/>
              </a:spcBef>
              <a:buNone/>
            </a:pPr>
            <a:fld id="{00000000-1234-1234-1234-123412341234}" type="slidenum">
              <a:rPr lang="en"/>
              <a:t>‹#›</a:t>
            </a:fld>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twoColTx">
  <p:cSld name="Title and two columns">
    <p:spTree>
      <p:nvGrpSpPr>
        <p:cNvPr id="24" name="Shape 24"/>
        <p:cNvGrpSpPr/>
        <p:nvPr/>
      </p:nvGrpSpPr>
      <p:grpSpPr>
        <a:xfrm>
          <a:off x="0" y="0"/>
          <a:ext cx="0" cy="0"/>
          <a:chOff x="0" y="0"/>
          <a:chExt cx="0" cy="0"/>
        </a:xfrm>
      </p:grpSpPr>
      <p:sp>
        <p:nvSpPr>
          <p:cNvPr id="25" name="Shape 25"/>
          <p:cNvSpPr txBox="1"/>
          <p:nvPr>
            <p:ph type="title"/>
          </p:nvPr>
        </p:nvSpPr>
        <p:spPr>
          <a:xfrm>
            <a:off x="311700" y="445025"/>
            <a:ext cx="8520600" cy="572700"/>
          </a:xfrm>
          <a:prstGeom prst="rect">
            <a:avLst/>
          </a:prstGeom>
        </p:spPr>
        <p:txBody>
          <a:bodyPr anchorCtr="0" anchor="t" bIns="91425" lIns="91425" rIns="91425" tIns="91425"/>
          <a:lstStyle>
            <a:lvl1pPr lvl="0">
              <a:spcBef>
                <a:spcPts val="0"/>
              </a:spcBef>
              <a:defRPr/>
            </a:lvl1pPr>
            <a:lvl2pPr lvl="1">
              <a:spcBef>
                <a:spcPts val="0"/>
              </a:spcBef>
              <a:defRPr/>
            </a:lvl2pPr>
            <a:lvl3pPr lvl="2">
              <a:spcBef>
                <a:spcPts val="0"/>
              </a:spcBef>
              <a:defRPr/>
            </a:lvl3pPr>
            <a:lvl4pPr lvl="3">
              <a:spcBef>
                <a:spcPts val="0"/>
              </a:spcBef>
              <a:defRPr/>
            </a:lvl4pPr>
            <a:lvl5pPr lvl="4">
              <a:spcBef>
                <a:spcPts val="0"/>
              </a:spcBef>
              <a:defRPr/>
            </a:lvl5pPr>
            <a:lvl6pPr lvl="5">
              <a:spcBef>
                <a:spcPts val="0"/>
              </a:spcBef>
              <a:defRPr/>
            </a:lvl6pPr>
            <a:lvl7pPr lvl="6">
              <a:spcBef>
                <a:spcPts val="0"/>
              </a:spcBef>
              <a:defRPr/>
            </a:lvl7pPr>
            <a:lvl8pPr lvl="7">
              <a:spcBef>
                <a:spcPts val="0"/>
              </a:spcBef>
              <a:defRPr/>
            </a:lvl8pPr>
            <a:lvl9pPr lvl="8">
              <a:spcBef>
                <a:spcPts val="0"/>
              </a:spcBef>
              <a:defRPr/>
            </a:lvl9pPr>
          </a:lstStyle>
          <a:p/>
        </p:txBody>
      </p:sp>
      <p:sp>
        <p:nvSpPr>
          <p:cNvPr id="26" name="Shape 26"/>
          <p:cNvSpPr txBox="1"/>
          <p:nvPr>
            <p:ph idx="1" type="body"/>
          </p:nvPr>
        </p:nvSpPr>
        <p:spPr>
          <a:xfrm>
            <a:off x="311700" y="1152475"/>
            <a:ext cx="3999900" cy="3416400"/>
          </a:xfrm>
          <a:prstGeom prst="rect">
            <a:avLst/>
          </a:prstGeom>
        </p:spPr>
        <p:txBody>
          <a:bodyPr anchorCtr="0" anchor="t" bIns="91425" lIns="91425" rIns="91425" tIns="91425"/>
          <a:lstStyle>
            <a:lvl1pPr lvl="0">
              <a:spcBef>
                <a:spcPts val="0"/>
              </a:spcBef>
              <a:buSzPct val="100000"/>
              <a:defRPr sz="1400"/>
            </a:lvl1pPr>
            <a:lvl2pPr lvl="1">
              <a:spcBef>
                <a:spcPts val="0"/>
              </a:spcBef>
              <a:buSzPct val="100000"/>
              <a:defRPr sz="1200"/>
            </a:lvl2pPr>
            <a:lvl3pPr lvl="2">
              <a:spcBef>
                <a:spcPts val="0"/>
              </a:spcBef>
              <a:buSzPct val="100000"/>
              <a:defRPr sz="1200"/>
            </a:lvl3pPr>
            <a:lvl4pPr lvl="3">
              <a:spcBef>
                <a:spcPts val="0"/>
              </a:spcBef>
              <a:buSzPct val="100000"/>
              <a:defRPr sz="1200"/>
            </a:lvl4pPr>
            <a:lvl5pPr lvl="4">
              <a:spcBef>
                <a:spcPts val="0"/>
              </a:spcBef>
              <a:buSzPct val="100000"/>
              <a:defRPr sz="1200"/>
            </a:lvl5pPr>
            <a:lvl6pPr lvl="5">
              <a:spcBef>
                <a:spcPts val="0"/>
              </a:spcBef>
              <a:buSzPct val="100000"/>
              <a:defRPr sz="1200"/>
            </a:lvl6pPr>
            <a:lvl7pPr lvl="6">
              <a:spcBef>
                <a:spcPts val="0"/>
              </a:spcBef>
              <a:buSzPct val="100000"/>
              <a:defRPr sz="1200"/>
            </a:lvl7pPr>
            <a:lvl8pPr lvl="7">
              <a:spcBef>
                <a:spcPts val="0"/>
              </a:spcBef>
              <a:buSzPct val="100000"/>
              <a:defRPr sz="1200"/>
            </a:lvl8pPr>
            <a:lvl9pPr lvl="8">
              <a:spcBef>
                <a:spcPts val="0"/>
              </a:spcBef>
              <a:buSzPct val="100000"/>
              <a:defRPr sz="1200"/>
            </a:lvl9pPr>
          </a:lstStyle>
          <a:p/>
        </p:txBody>
      </p:sp>
      <p:sp>
        <p:nvSpPr>
          <p:cNvPr id="27" name="Shape 27"/>
          <p:cNvSpPr txBox="1"/>
          <p:nvPr>
            <p:ph idx="2" type="body"/>
          </p:nvPr>
        </p:nvSpPr>
        <p:spPr>
          <a:xfrm>
            <a:off x="4832400" y="1152475"/>
            <a:ext cx="3999900" cy="3416400"/>
          </a:xfrm>
          <a:prstGeom prst="rect">
            <a:avLst/>
          </a:prstGeom>
        </p:spPr>
        <p:txBody>
          <a:bodyPr anchorCtr="0" anchor="t" bIns="91425" lIns="91425" rIns="91425" tIns="91425"/>
          <a:lstStyle>
            <a:lvl1pPr lvl="0">
              <a:spcBef>
                <a:spcPts val="0"/>
              </a:spcBef>
              <a:buSzPct val="100000"/>
              <a:defRPr sz="1400"/>
            </a:lvl1pPr>
            <a:lvl2pPr lvl="1">
              <a:spcBef>
                <a:spcPts val="0"/>
              </a:spcBef>
              <a:buSzPct val="100000"/>
              <a:defRPr sz="1200"/>
            </a:lvl2pPr>
            <a:lvl3pPr lvl="2">
              <a:spcBef>
                <a:spcPts val="0"/>
              </a:spcBef>
              <a:buSzPct val="100000"/>
              <a:defRPr sz="1200"/>
            </a:lvl3pPr>
            <a:lvl4pPr lvl="3">
              <a:spcBef>
                <a:spcPts val="0"/>
              </a:spcBef>
              <a:buSzPct val="100000"/>
              <a:defRPr sz="1200"/>
            </a:lvl4pPr>
            <a:lvl5pPr lvl="4">
              <a:spcBef>
                <a:spcPts val="0"/>
              </a:spcBef>
              <a:buSzPct val="100000"/>
              <a:defRPr sz="1200"/>
            </a:lvl5pPr>
            <a:lvl6pPr lvl="5">
              <a:spcBef>
                <a:spcPts val="0"/>
              </a:spcBef>
              <a:buSzPct val="100000"/>
              <a:defRPr sz="1200"/>
            </a:lvl6pPr>
            <a:lvl7pPr lvl="6">
              <a:spcBef>
                <a:spcPts val="0"/>
              </a:spcBef>
              <a:buSzPct val="100000"/>
              <a:defRPr sz="1200"/>
            </a:lvl7pPr>
            <a:lvl8pPr lvl="7">
              <a:spcBef>
                <a:spcPts val="0"/>
              </a:spcBef>
              <a:buSzPct val="100000"/>
              <a:defRPr sz="1200"/>
            </a:lvl8pPr>
            <a:lvl9pPr lvl="8">
              <a:spcBef>
                <a:spcPts val="0"/>
              </a:spcBef>
              <a:buSzPct val="100000"/>
              <a:defRPr sz="1200"/>
            </a:lvl9pPr>
          </a:lstStyle>
          <a:p/>
        </p:txBody>
      </p:sp>
      <p:sp>
        <p:nvSpPr>
          <p:cNvPr id="28" name="Shape 28"/>
          <p:cNvSpPr txBox="1"/>
          <p:nvPr>
            <p:ph idx="12" type="sldNum"/>
          </p:nvPr>
        </p:nvSpPr>
        <p:spPr>
          <a:xfrm>
            <a:off x="8490250" y="4681009"/>
            <a:ext cx="548700" cy="393600"/>
          </a:xfrm>
          <a:prstGeom prst="rect">
            <a:avLst/>
          </a:prstGeom>
        </p:spPr>
        <p:txBody>
          <a:bodyPr anchorCtr="0" anchor="ctr" bIns="91425" lIns="91425" rIns="91425" tIns="91425">
            <a:noAutofit/>
          </a:bodyPr>
          <a:lstStyle/>
          <a:p>
            <a:pPr lvl="0">
              <a:spcBef>
                <a:spcPts val="0"/>
              </a:spcBef>
              <a:buNone/>
            </a:pPr>
            <a:fld id="{00000000-1234-1234-1234-123412341234}" type="slidenum">
              <a:rPr lang="en"/>
              <a:t>‹#›</a:t>
            </a:fld>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titleOnly">
  <p:cSld name="Title only">
    <p:spTree>
      <p:nvGrpSpPr>
        <p:cNvPr id="29" name="Shape 29"/>
        <p:cNvGrpSpPr/>
        <p:nvPr/>
      </p:nvGrpSpPr>
      <p:grpSpPr>
        <a:xfrm>
          <a:off x="0" y="0"/>
          <a:ext cx="0" cy="0"/>
          <a:chOff x="0" y="0"/>
          <a:chExt cx="0" cy="0"/>
        </a:xfrm>
      </p:grpSpPr>
      <p:sp>
        <p:nvSpPr>
          <p:cNvPr id="30" name="Shape 30"/>
          <p:cNvSpPr txBox="1"/>
          <p:nvPr>
            <p:ph type="title"/>
          </p:nvPr>
        </p:nvSpPr>
        <p:spPr>
          <a:xfrm>
            <a:off x="311700" y="445025"/>
            <a:ext cx="8520600" cy="572700"/>
          </a:xfrm>
          <a:prstGeom prst="rect">
            <a:avLst/>
          </a:prstGeom>
        </p:spPr>
        <p:txBody>
          <a:bodyPr anchorCtr="0" anchor="t" bIns="91425" lIns="91425" rIns="91425" tIns="91425"/>
          <a:lstStyle>
            <a:lvl1pPr lvl="0">
              <a:spcBef>
                <a:spcPts val="0"/>
              </a:spcBef>
              <a:defRPr/>
            </a:lvl1pPr>
            <a:lvl2pPr lvl="1">
              <a:spcBef>
                <a:spcPts val="0"/>
              </a:spcBef>
              <a:defRPr/>
            </a:lvl2pPr>
            <a:lvl3pPr lvl="2">
              <a:spcBef>
                <a:spcPts val="0"/>
              </a:spcBef>
              <a:defRPr/>
            </a:lvl3pPr>
            <a:lvl4pPr lvl="3">
              <a:spcBef>
                <a:spcPts val="0"/>
              </a:spcBef>
              <a:defRPr/>
            </a:lvl4pPr>
            <a:lvl5pPr lvl="4">
              <a:spcBef>
                <a:spcPts val="0"/>
              </a:spcBef>
              <a:defRPr/>
            </a:lvl5pPr>
            <a:lvl6pPr lvl="5">
              <a:spcBef>
                <a:spcPts val="0"/>
              </a:spcBef>
              <a:defRPr/>
            </a:lvl6pPr>
            <a:lvl7pPr lvl="6">
              <a:spcBef>
                <a:spcPts val="0"/>
              </a:spcBef>
              <a:defRPr/>
            </a:lvl7pPr>
            <a:lvl8pPr lvl="7">
              <a:spcBef>
                <a:spcPts val="0"/>
              </a:spcBef>
              <a:defRPr/>
            </a:lvl8pPr>
            <a:lvl9pPr lvl="8">
              <a:spcBef>
                <a:spcPts val="0"/>
              </a:spcBef>
              <a:defRPr/>
            </a:lvl9pPr>
          </a:lstStyle>
          <a:p/>
        </p:txBody>
      </p:sp>
      <p:sp>
        <p:nvSpPr>
          <p:cNvPr id="31" name="Shape 31"/>
          <p:cNvSpPr txBox="1"/>
          <p:nvPr>
            <p:ph idx="12" type="sldNum"/>
          </p:nvPr>
        </p:nvSpPr>
        <p:spPr>
          <a:xfrm>
            <a:off x="8490250" y="4681009"/>
            <a:ext cx="548700" cy="393600"/>
          </a:xfrm>
          <a:prstGeom prst="rect">
            <a:avLst/>
          </a:prstGeom>
        </p:spPr>
        <p:txBody>
          <a:bodyPr anchorCtr="0" anchor="ctr" bIns="91425" lIns="91425" rIns="91425" tIns="91425">
            <a:noAutofit/>
          </a:bodyPr>
          <a:lstStyle/>
          <a:p>
            <a:pPr lvl="0">
              <a:spcBef>
                <a:spcPts val="0"/>
              </a:spcBef>
              <a:buNone/>
            </a:pPr>
            <a:fld id="{00000000-1234-1234-1234-123412341234}" type="slidenum">
              <a:rPr lang="en"/>
              <a:t>‹#›</a:t>
            </a:fld>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name="One column text">
    <p:spTree>
      <p:nvGrpSpPr>
        <p:cNvPr id="32" name="Shape 32"/>
        <p:cNvGrpSpPr/>
        <p:nvPr/>
      </p:nvGrpSpPr>
      <p:grpSpPr>
        <a:xfrm>
          <a:off x="0" y="0"/>
          <a:ext cx="0" cy="0"/>
          <a:chOff x="0" y="0"/>
          <a:chExt cx="0" cy="0"/>
        </a:xfrm>
      </p:grpSpPr>
      <p:sp>
        <p:nvSpPr>
          <p:cNvPr id="33" name="Shape 33"/>
          <p:cNvSpPr txBox="1"/>
          <p:nvPr>
            <p:ph type="title"/>
          </p:nvPr>
        </p:nvSpPr>
        <p:spPr>
          <a:xfrm>
            <a:off x="311700" y="555600"/>
            <a:ext cx="2808000" cy="755700"/>
          </a:xfrm>
          <a:prstGeom prst="rect">
            <a:avLst/>
          </a:prstGeom>
        </p:spPr>
        <p:txBody>
          <a:bodyPr anchorCtr="0" anchor="b" bIns="91425" lIns="91425" rIns="91425" tIns="91425"/>
          <a:lstStyle>
            <a:lvl1pPr lvl="0">
              <a:spcBef>
                <a:spcPts val="0"/>
              </a:spcBef>
              <a:buSzPct val="100000"/>
              <a:defRPr sz="2400"/>
            </a:lvl1pPr>
            <a:lvl2pPr lvl="1">
              <a:spcBef>
                <a:spcPts val="0"/>
              </a:spcBef>
              <a:buSzPct val="100000"/>
              <a:defRPr sz="2400"/>
            </a:lvl2pPr>
            <a:lvl3pPr lvl="2">
              <a:spcBef>
                <a:spcPts val="0"/>
              </a:spcBef>
              <a:buSzPct val="100000"/>
              <a:defRPr sz="2400"/>
            </a:lvl3pPr>
            <a:lvl4pPr lvl="3">
              <a:spcBef>
                <a:spcPts val="0"/>
              </a:spcBef>
              <a:buSzPct val="100000"/>
              <a:defRPr sz="2400"/>
            </a:lvl4pPr>
            <a:lvl5pPr lvl="4">
              <a:spcBef>
                <a:spcPts val="0"/>
              </a:spcBef>
              <a:buSzPct val="100000"/>
              <a:defRPr sz="2400"/>
            </a:lvl5pPr>
            <a:lvl6pPr lvl="5">
              <a:spcBef>
                <a:spcPts val="0"/>
              </a:spcBef>
              <a:buSzPct val="100000"/>
              <a:defRPr sz="2400"/>
            </a:lvl6pPr>
            <a:lvl7pPr lvl="6">
              <a:spcBef>
                <a:spcPts val="0"/>
              </a:spcBef>
              <a:buSzPct val="100000"/>
              <a:defRPr sz="2400"/>
            </a:lvl7pPr>
            <a:lvl8pPr lvl="7">
              <a:spcBef>
                <a:spcPts val="0"/>
              </a:spcBef>
              <a:buSzPct val="100000"/>
              <a:defRPr sz="2400"/>
            </a:lvl8pPr>
            <a:lvl9pPr lvl="8">
              <a:spcBef>
                <a:spcPts val="0"/>
              </a:spcBef>
              <a:buSzPct val="100000"/>
              <a:defRPr sz="2400"/>
            </a:lvl9pPr>
          </a:lstStyle>
          <a:p/>
        </p:txBody>
      </p:sp>
      <p:sp>
        <p:nvSpPr>
          <p:cNvPr id="34" name="Shape 34"/>
          <p:cNvSpPr txBox="1"/>
          <p:nvPr>
            <p:ph idx="1" type="body"/>
          </p:nvPr>
        </p:nvSpPr>
        <p:spPr>
          <a:xfrm>
            <a:off x="311700" y="1389600"/>
            <a:ext cx="2808000" cy="3179400"/>
          </a:xfrm>
          <a:prstGeom prst="rect">
            <a:avLst/>
          </a:prstGeom>
        </p:spPr>
        <p:txBody>
          <a:bodyPr anchorCtr="0" anchor="t" bIns="91425" lIns="91425" rIns="91425" tIns="91425"/>
          <a:lstStyle>
            <a:lvl1pPr lvl="0">
              <a:spcBef>
                <a:spcPts val="0"/>
              </a:spcBef>
              <a:buSzPct val="100000"/>
              <a:defRPr sz="1200"/>
            </a:lvl1pPr>
            <a:lvl2pPr lvl="1">
              <a:spcBef>
                <a:spcPts val="0"/>
              </a:spcBef>
              <a:buSzPct val="100000"/>
              <a:defRPr sz="1200"/>
            </a:lvl2pPr>
            <a:lvl3pPr lvl="2">
              <a:spcBef>
                <a:spcPts val="0"/>
              </a:spcBef>
              <a:buSzPct val="100000"/>
              <a:defRPr sz="1200"/>
            </a:lvl3pPr>
            <a:lvl4pPr lvl="3">
              <a:spcBef>
                <a:spcPts val="0"/>
              </a:spcBef>
              <a:buSzPct val="100000"/>
              <a:defRPr sz="1200"/>
            </a:lvl4pPr>
            <a:lvl5pPr lvl="4">
              <a:spcBef>
                <a:spcPts val="0"/>
              </a:spcBef>
              <a:buSzPct val="100000"/>
              <a:defRPr sz="1200"/>
            </a:lvl5pPr>
            <a:lvl6pPr lvl="5">
              <a:spcBef>
                <a:spcPts val="0"/>
              </a:spcBef>
              <a:buSzPct val="100000"/>
              <a:defRPr sz="1200"/>
            </a:lvl6pPr>
            <a:lvl7pPr lvl="6">
              <a:spcBef>
                <a:spcPts val="0"/>
              </a:spcBef>
              <a:buSzPct val="100000"/>
              <a:defRPr sz="1200"/>
            </a:lvl7pPr>
            <a:lvl8pPr lvl="7">
              <a:spcBef>
                <a:spcPts val="0"/>
              </a:spcBef>
              <a:buSzPct val="100000"/>
              <a:defRPr sz="1200"/>
            </a:lvl8pPr>
            <a:lvl9pPr lvl="8">
              <a:spcBef>
                <a:spcPts val="0"/>
              </a:spcBef>
              <a:buSzPct val="100000"/>
              <a:defRPr sz="1200"/>
            </a:lvl9pPr>
          </a:lstStyle>
          <a:p/>
        </p:txBody>
      </p:sp>
      <p:sp>
        <p:nvSpPr>
          <p:cNvPr id="35" name="Shape 35"/>
          <p:cNvSpPr txBox="1"/>
          <p:nvPr>
            <p:ph idx="12" type="sldNum"/>
          </p:nvPr>
        </p:nvSpPr>
        <p:spPr>
          <a:xfrm>
            <a:off x="8490250" y="4681009"/>
            <a:ext cx="548700" cy="393600"/>
          </a:xfrm>
          <a:prstGeom prst="rect">
            <a:avLst/>
          </a:prstGeom>
        </p:spPr>
        <p:txBody>
          <a:bodyPr anchorCtr="0" anchor="ctr" bIns="91425" lIns="91425" rIns="91425" tIns="91425">
            <a:noAutofit/>
          </a:bodyPr>
          <a:lstStyle/>
          <a:p>
            <a:pPr lvl="0">
              <a:spcBef>
                <a:spcPts val="0"/>
              </a:spcBef>
              <a:buNone/>
            </a:pPr>
            <a:fld id="{00000000-1234-1234-1234-123412341234}" type="slidenum">
              <a:rPr lang="en"/>
              <a:t>‹#›</a:t>
            </a:fld>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name="Main point">
    <p:bg>
      <p:bgPr>
        <a:solidFill>
          <a:schemeClr val="lt2"/>
        </a:solidFill>
      </p:bgPr>
    </p:bg>
    <p:spTree>
      <p:nvGrpSpPr>
        <p:cNvPr id="36" name="Shape 36"/>
        <p:cNvGrpSpPr/>
        <p:nvPr/>
      </p:nvGrpSpPr>
      <p:grpSpPr>
        <a:xfrm>
          <a:off x="0" y="0"/>
          <a:ext cx="0" cy="0"/>
          <a:chOff x="0" y="0"/>
          <a:chExt cx="0" cy="0"/>
        </a:xfrm>
      </p:grpSpPr>
      <p:sp>
        <p:nvSpPr>
          <p:cNvPr id="37" name="Shape 37"/>
          <p:cNvSpPr txBox="1"/>
          <p:nvPr>
            <p:ph type="title"/>
          </p:nvPr>
        </p:nvSpPr>
        <p:spPr>
          <a:xfrm>
            <a:off x="490250" y="526350"/>
            <a:ext cx="6227100" cy="4090800"/>
          </a:xfrm>
          <a:prstGeom prst="rect">
            <a:avLst/>
          </a:prstGeom>
        </p:spPr>
        <p:txBody>
          <a:bodyPr anchorCtr="0" anchor="ctr" bIns="91425" lIns="91425" rIns="91425" tIns="91425"/>
          <a:lstStyle>
            <a:lvl1pPr lvl="0">
              <a:spcBef>
                <a:spcPts val="0"/>
              </a:spcBef>
              <a:buClr>
                <a:schemeClr val="lt1"/>
              </a:buClr>
              <a:buSzPct val="100000"/>
              <a:defRPr sz="4800">
                <a:solidFill>
                  <a:schemeClr val="lt1"/>
                </a:solidFill>
              </a:defRPr>
            </a:lvl1pPr>
            <a:lvl2pPr lvl="1">
              <a:spcBef>
                <a:spcPts val="0"/>
              </a:spcBef>
              <a:buClr>
                <a:schemeClr val="lt1"/>
              </a:buClr>
              <a:buSzPct val="100000"/>
              <a:defRPr sz="4800">
                <a:solidFill>
                  <a:schemeClr val="lt1"/>
                </a:solidFill>
              </a:defRPr>
            </a:lvl2pPr>
            <a:lvl3pPr lvl="2">
              <a:spcBef>
                <a:spcPts val="0"/>
              </a:spcBef>
              <a:buClr>
                <a:schemeClr val="lt1"/>
              </a:buClr>
              <a:buSzPct val="100000"/>
              <a:defRPr sz="4800">
                <a:solidFill>
                  <a:schemeClr val="lt1"/>
                </a:solidFill>
              </a:defRPr>
            </a:lvl3pPr>
            <a:lvl4pPr lvl="3">
              <a:spcBef>
                <a:spcPts val="0"/>
              </a:spcBef>
              <a:buClr>
                <a:schemeClr val="lt1"/>
              </a:buClr>
              <a:buSzPct val="100000"/>
              <a:defRPr sz="4800">
                <a:solidFill>
                  <a:schemeClr val="lt1"/>
                </a:solidFill>
              </a:defRPr>
            </a:lvl4pPr>
            <a:lvl5pPr lvl="4">
              <a:spcBef>
                <a:spcPts val="0"/>
              </a:spcBef>
              <a:buClr>
                <a:schemeClr val="lt1"/>
              </a:buClr>
              <a:buSzPct val="100000"/>
              <a:defRPr sz="4800">
                <a:solidFill>
                  <a:schemeClr val="lt1"/>
                </a:solidFill>
              </a:defRPr>
            </a:lvl5pPr>
            <a:lvl6pPr lvl="5">
              <a:spcBef>
                <a:spcPts val="0"/>
              </a:spcBef>
              <a:buClr>
                <a:schemeClr val="lt1"/>
              </a:buClr>
              <a:buSzPct val="100000"/>
              <a:defRPr sz="4800">
                <a:solidFill>
                  <a:schemeClr val="lt1"/>
                </a:solidFill>
              </a:defRPr>
            </a:lvl6pPr>
            <a:lvl7pPr lvl="6">
              <a:spcBef>
                <a:spcPts val="0"/>
              </a:spcBef>
              <a:buClr>
                <a:schemeClr val="lt1"/>
              </a:buClr>
              <a:buSzPct val="100000"/>
              <a:defRPr sz="4800">
                <a:solidFill>
                  <a:schemeClr val="lt1"/>
                </a:solidFill>
              </a:defRPr>
            </a:lvl7pPr>
            <a:lvl8pPr lvl="7">
              <a:spcBef>
                <a:spcPts val="0"/>
              </a:spcBef>
              <a:buClr>
                <a:schemeClr val="lt1"/>
              </a:buClr>
              <a:buSzPct val="100000"/>
              <a:defRPr sz="4800">
                <a:solidFill>
                  <a:schemeClr val="lt1"/>
                </a:solidFill>
              </a:defRPr>
            </a:lvl8pPr>
            <a:lvl9pPr lvl="8">
              <a:spcBef>
                <a:spcPts val="0"/>
              </a:spcBef>
              <a:buClr>
                <a:schemeClr val="lt1"/>
              </a:buClr>
              <a:buSzPct val="100000"/>
              <a:defRPr sz="4800">
                <a:solidFill>
                  <a:schemeClr val="lt1"/>
                </a:solidFill>
              </a:defRPr>
            </a:lvl9pPr>
          </a:lstStyle>
          <a:p/>
        </p:txBody>
      </p:sp>
      <p:sp>
        <p:nvSpPr>
          <p:cNvPr id="38" name="Shape 38"/>
          <p:cNvSpPr txBox="1"/>
          <p:nvPr>
            <p:ph idx="12" type="sldNum"/>
          </p:nvPr>
        </p:nvSpPr>
        <p:spPr>
          <a:xfrm>
            <a:off x="8490250" y="4681009"/>
            <a:ext cx="548700" cy="393600"/>
          </a:xfrm>
          <a:prstGeom prst="rect">
            <a:avLst/>
          </a:prstGeom>
        </p:spPr>
        <p:txBody>
          <a:bodyPr anchorCtr="0" anchor="ctr" bIns="91425" lIns="91425" rIns="91425" tIns="91425">
            <a:noAutofit/>
          </a:bodyPr>
          <a:lstStyle/>
          <a:p>
            <a:pPr lvl="0">
              <a:spcBef>
                <a:spcPts val="0"/>
              </a:spcBef>
              <a:buNone/>
            </a:pPr>
            <a:fld id="{00000000-1234-1234-1234-123412341234}" type="slidenum">
              <a:rPr lang="en">
                <a:solidFill>
                  <a:schemeClr val="lt1"/>
                </a:solidFill>
              </a:rPr>
              <a:t>‹#›</a:t>
            </a:fld>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name="Section title and description">
    <p:spTree>
      <p:nvGrpSpPr>
        <p:cNvPr id="39" name="Shape 39"/>
        <p:cNvGrpSpPr/>
        <p:nvPr/>
      </p:nvGrpSpPr>
      <p:grpSpPr>
        <a:xfrm>
          <a:off x="0" y="0"/>
          <a:ext cx="0" cy="0"/>
          <a:chOff x="0" y="0"/>
          <a:chExt cx="0" cy="0"/>
        </a:xfrm>
      </p:grpSpPr>
      <p:sp>
        <p:nvSpPr>
          <p:cNvPr id="40" name="Shape 40"/>
          <p:cNvSpPr/>
          <p:nvPr/>
        </p:nvSpPr>
        <p:spPr>
          <a:xfrm>
            <a:off x="4572000" y="0"/>
            <a:ext cx="4572000" cy="5143500"/>
          </a:xfrm>
          <a:prstGeom prst="rect">
            <a:avLst/>
          </a:prstGeom>
          <a:solidFill>
            <a:schemeClr val="dk1"/>
          </a:solidFill>
          <a:ln>
            <a:noFill/>
          </a:ln>
        </p:spPr>
        <p:txBody>
          <a:bodyPr anchorCtr="0" anchor="ctr" bIns="91425" lIns="91425" rIns="91425" tIns="91425">
            <a:noAutofit/>
          </a:bodyPr>
          <a:lstStyle/>
          <a:p>
            <a:pPr lvl="0">
              <a:spcBef>
                <a:spcPts val="0"/>
              </a:spcBef>
              <a:buNone/>
            </a:pPr>
            <a:r>
              <a:t/>
            </a:r>
            <a:endParaRPr/>
          </a:p>
        </p:txBody>
      </p:sp>
      <p:cxnSp>
        <p:nvCxnSpPr>
          <p:cNvPr id="41" name="Shape 41"/>
          <p:cNvCxnSpPr/>
          <p:nvPr/>
        </p:nvCxnSpPr>
        <p:spPr>
          <a:xfrm>
            <a:off x="5029675" y="4495500"/>
            <a:ext cx="468300" cy="0"/>
          </a:xfrm>
          <a:prstGeom prst="straightConnector1">
            <a:avLst/>
          </a:prstGeom>
          <a:noFill/>
          <a:ln cap="flat" cmpd="sng" w="19050">
            <a:solidFill>
              <a:schemeClr val="lt1"/>
            </a:solidFill>
            <a:prstDash val="solid"/>
            <a:round/>
            <a:headEnd len="med" w="med" type="none"/>
            <a:tailEnd len="med" w="med" type="none"/>
          </a:ln>
        </p:spPr>
      </p:cxnSp>
      <p:sp>
        <p:nvSpPr>
          <p:cNvPr id="42" name="Shape 42"/>
          <p:cNvSpPr txBox="1"/>
          <p:nvPr>
            <p:ph type="title"/>
          </p:nvPr>
        </p:nvSpPr>
        <p:spPr>
          <a:xfrm>
            <a:off x="265500" y="1081400"/>
            <a:ext cx="4045200" cy="1710300"/>
          </a:xfrm>
          <a:prstGeom prst="rect">
            <a:avLst/>
          </a:prstGeom>
        </p:spPr>
        <p:txBody>
          <a:bodyPr anchorCtr="0" anchor="b" bIns="91425" lIns="91425" rIns="91425" tIns="91425"/>
          <a:lstStyle>
            <a:lvl1pPr lvl="0" algn="ctr">
              <a:spcBef>
                <a:spcPts val="0"/>
              </a:spcBef>
              <a:buSzPct val="100000"/>
              <a:defRPr sz="4200"/>
            </a:lvl1pPr>
            <a:lvl2pPr lvl="1" algn="ctr">
              <a:spcBef>
                <a:spcPts val="0"/>
              </a:spcBef>
              <a:buSzPct val="100000"/>
              <a:defRPr sz="4200"/>
            </a:lvl2pPr>
            <a:lvl3pPr lvl="2" algn="ctr">
              <a:spcBef>
                <a:spcPts val="0"/>
              </a:spcBef>
              <a:buSzPct val="100000"/>
              <a:defRPr sz="4200"/>
            </a:lvl3pPr>
            <a:lvl4pPr lvl="3" algn="ctr">
              <a:spcBef>
                <a:spcPts val="0"/>
              </a:spcBef>
              <a:buSzPct val="100000"/>
              <a:defRPr sz="4200"/>
            </a:lvl4pPr>
            <a:lvl5pPr lvl="4" algn="ctr">
              <a:spcBef>
                <a:spcPts val="0"/>
              </a:spcBef>
              <a:buSzPct val="100000"/>
              <a:defRPr sz="4200"/>
            </a:lvl5pPr>
            <a:lvl6pPr lvl="5" algn="ctr">
              <a:spcBef>
                <a:spcPts val="0"/>
              </a:spcBef>
              <a:buSzPct val="100000"/>
              <a:defRPr sz="4200"/>
            </a:lvl6pPr>
            <a:lvl7pPr lvl="6" algn="ctr">
              <a:spcBef>
                <a:spcPts val="0"/>
              </a:spcBef>
              <a:buSzPct val="100000"/>
              <a:defRPr sz="4200"/>
            </a:lvl7pPr>
            <a:lvl8pPr lvl="7" algn="ctr">
              <a:spcBef>
                <a:spcPts val="0"/>
              </a:spcBef>
              <a:buSzPct val="100000"/>
              <a:defRPr sz="4200"/>
            </a:lvl8pPr>
            <a:lvl9pPr lvl="8" algn="ctr">
              <a:spcBef>
                <a:spcPts val="0"/>
              </a:spcBef>
              <a:buSzPct val="100000"/>
              <a:defRPr sz="4200"/>
            </a:lvl9pPr>
          </a:lstStyle>
          <a:p/>
        </p:txBody>
      </p:sp>
      <p:sp>
        <p:nvSpPr>
          <p:cNvPr id="43" name="Shape 43"/>
          <p:cNvSpPr txBox="1"/>
          <p:nvPr>
            <p:ph idx="1" type="subTitle"/>
          </p:nvPr>
        </p:nvSpPr>
        <p:spPr>
          <a:xfrm>
            <a:off x="265500" y="2845200"/>
            <a:ext cx="4045200" cy="1345500"/>
          </a:xfrm>
          <a:prstGeom prst="rect">
            <a:avLst/>
          </a:prstGeom>
        </p:spPr>
        <p:txBody>
          <a:bodyPr anchorCtr="0" anchor="t" bIns="91425" lIns="91425" rIns="91425" tIns="91425"/>
          <a:lstStyle>
            <a:lvl1pPr lvl="0" algn="ctr">
              <a:lnSpc>
                <a:spcPct val="100000"/>
              </a:lnSpc>
              <a:spcBef>
                <a:spcPts val="0"/>
              </a:spcBef>
              <a:spcAft>
                <a:spcPts val="0"/>
              </a:spcAft>
              <a:buClr>
                <a:schemeClr val="dk1"/>
              </a:buClr>
              <a:buSzPct val="100000"/>
              <a:buNone/>
              <a:defRPr sz="2100">
                <a:solidFill>
                  <a:schemeClr val="dk1"/>
                </a:solidFill>
              </a:defRPr>
            </a:lvl1pPr>
            <a:lvl2pPr lvl="1" algn="ctr">
              <a:lnSpc>
                <a:spcPct val="100000"/>
              </a:lnSpc>
              <a:spcBef>
                <a:spcPts val="0"/>
              </a:spcBef>
              <a:spcAft>
                <a:spcPts val="0"/>
              </a:spcAft>
              <a:buClr>
                <a:schemeClr val="dk1"/>
              </a:buClr>
              <a:buSzPct val="100000"/>
              <a:buNone/>
              <a:defRPr sz="2100">
                <a:solidFill>
                  <a:schemeClr val="dk1"/>
                </a:solidFill>
              </a:defRPr>
            </a:lvl2pPr>
            <a:lvl3pPr lvl="2" algn="ctr">
              <a:lnSpc>
                <a:spcPct val="100000"/>
              </a:lnSpc>
              <a:spcBef>
                <a:spcPts val="0"/>
              </a:spcBef>
              <a:spcAft>
                <a:spcPts val="0"/>
              </a:spcAft>
              <a:buClr>
                <a:schemeClr val="dk1"/>
              </a:buClr>
              <a:buSzPct val="100000"/>
              <a:buNone/>
              <a:defRPr sz="2100">
                <a:solidFill>
                  <a:schemeClr val="dk1"/>
                </a:solidFill>
              </a:defRPr>
            </a:lvl3pPr>
            <a:lvl4pPr lvl="3" algn="ctr">
              <a:lnSpc>
                <a:spcPct val="100000"/>
              </a:lnSpc>
              <a:spcBef>
                <a:spcPts val="0"/>
              </a:spcBef>
              <a:spcAft>
                <a:spcPts val="0"/>
              </a:spcAft>
              <a:buClr>
                <a:schemeClr val="dk1"/>
              </a:buClr>
              <a:buSzPct val="100000"/>
              <a:buNone/>
              <a:defRPr sz="2100">
                <a:solidFill>
                  <a:schemeClr val="dk1"/>
                </a:solidFill>
              </a:defRPr>
            </a:lvl4pPr>
            <a:lvl5pPr lvl="4" algn="ctr">
              <a:lnSpc>
                <a:spcPct val="100000"/>
              </a:lnSpc>
              <a:spcBef>
                <a:spcPts val="0"/>
              </a:spcBef>
              <a:spcAft>
                <a:spcPts val="0"/>
              </a:spcAft>
              <a:buClr>
                <a:schemeClr val="dk1"/>
              </a:buClr>
              <a:buSzPct val="100000"/>
              <a:buNone/>
              <a:defRPr sz="2100">
                <a:solidFill>
                  <a:schemeClr val="dk1"/>
                </a:solidFill>
              </a:defRPr>
            </a:lvl5pPr>
            <a:lvl6pPr lvl="5" algn="ctr">
              <a:lnSpc>
                <a:spcPct val="100000"/>
              </a:lnSpc>
              <a:spcBef>
                <a:spcPts val="0"/>
              </a:spcBef>
              <a:spcAft>
                <a:spcPts val="0"/>
              </a:spcAft>
              <a:buClr>
                <a:schemeClr val="dk1"/>
              </a:buClr>
              <a:buSzPct val="100000"/>
              <a:buNone/>
              <a:defRPr sz="2100">
                <a:solidFill>
                  <a:schemeClr val="dk1"/>
                </a:solidFill>
              </a:defRPr>
            </a:lvl6pPr>
            <a:lvl7pPr lvl="6" algn="ctr">
              <a:lnSpc>
                <a:spcPct val="100000"/>
              </a:lnSpc>
              <a:spcBef>
                <a:spcPts val="0"/>
              </a:spcBef>
              <a:spcAft>
                <a:spcPts val="0"/>
              </a:spcAft>
              <a:buClr>
                <a:schemeClr val="dk1"/>
              </a:buClr>
              <a:buSzPct val="100000"/>
              <a:buNone/>
              <a:defRPr sz="2100">
                <a:solidFill>
                  <a:schemeClr val="dk1"/>
                </a:solidFill>
              </a:defRPr>
            </a:lvl7pPr>
            <a:lvl8pPr lvl="7" algn="ctr">
              <a:lnSpc>
                <a:spcPct val="100000"/>
              </a:lnSpc>
              <a:spcBef>
                <a:spcPts val="0"/>
              </a:spcBef>
              <a:spcAft>
                <a:spcPts val="0"/>
              </a:spcAft>
              <a:buClr>
                <a:schemeClr val="dk1"/>
              </a:buClr>
              <a:buSzPct val="100000"/>
              <a:buNone/>
              <a:defRPr sz="2100">
                <a:solidFill>
                  <a:schemeClr val="dk1"/>
                </a:solidFill>
              </a:defRPr>
            </a:lvl8pPr>
            <a:lvl9pPr lvl="8" algn="ctr">
              <a:lnSpc>
                <a:spcPct val="100000"/>
              </a:lnSpc>
              <a:spcBef>
                <a:spcPts val="0"/>
              </a:spcBef>
              <a:spcAft>
                <a:spcPts val="0"/>
              </a:spcAft>
              <a:buClr>
                <a:schemeClr val="dk1"/>
              </a:buClr>
              <a:buSzPct val="100000"/>
              <a:buNone/>
              <a:defRPr sz="2100">
                <a:solidFill>
                  <a:schemeClr val="dk1"/>
                </a:solidFill>
              </a:defRPr>
            </a:lvl9pPr>
          </a:lstStyle>
          <a:p/>
        </p:txBody>
      </p:sp>
      <p:sp>
        <p:nvSpPr>
          <p:cNvPr id="44" name="Shape 44"/>
          <p:cNvSpPr txBox="1"/>
          <p:nvPr>
            <p:ph idx="2" type="body"/>
          </p:nvPr>
        </p:nvSpPr>
        <p:spPr>
          <a:xfrm>
            <a:off x="4939500" y="724200"/>
            <a:ext cx="3837000" cy="3695100"/>
          </a:xfrm>
          <a:prstGeom prst="rect">
            <a:avLst/>
          </a:prstGeom>
        </p:spPr>
        <p:txBody>
          <a:bodyPr anchorCtr="0" anchor="ctr" bIns="91425" lIns="91425" rIns="91425" tIns="91425"/>
          <a:lstStyle>
            <a:lvl1pPr lvl="0">
              <a:spcBef>
                <a:spcPts val="0"/>
              </a:spcBef>
              <a:buClr>
                <a:schemeClr val="lt1"/>
              </a:buClr>
              <a:defRPr>
                <a:solidFill>
                  <a:schemeClr val="lt1"/>
                </a:solidFill>
              </a:defRPr>
            </a:lvl1pPr>
            <a:lvl2pPr lvl="1">
              <a:spcBef>
                <a:spcPts val="0"/>
              </a:spcBef>
              <a:buClr>
                <a:schemeClr val="lt1"/>
              </a:buClr>
              <a:defRPr>
                <a:solidFill>
                  <a:schemeClr val="lt1"/>
                </a:solidFill>
              </a:defRPr>
            </a:lvl2pPr>
            <a:lvl3pPr lvl="2">
              <a:spcBef>
                <a:spcPts val="0"/>
              </a:spcBef>
              <a:buClr>
                <a:schemeClr val="lt1"/>
              </a:buClr>
              <a:defRPr>
                <a:solidFill>
                  <a:schemeClr val="lt1"/>
                </a:solidFill>
              </a:defRPr>
            </a:lvl3pPr>
            <a:lvl4pPr lvl="3">
              <a:spcBef>
                <a:spcPts val="0"/>
              </a:spcBef>
              <a:buClr>
                <a:schemeClr val="lt1"/>
              </a:buClr>
              <a:defRPr>
                <a:solidFill>
                  <a:schemeClr val="lt1"/>
                </a:solidFill>
              </a:defRPr>
            </a:lvl4pPr>
            <a:lvl5pPr lvl="4">
              <a:spcBef>
                <a:spcPts val="0"/>
              </a:spcBef>
              <a:buClr>
                <a:schemeClr val="lt1"/>
              </a:buClr>
              <a:defRPr>
                <a:solidFill>
                  <a:schemeClr val="lt1"/>
                </a:solidFill>
              </a:defRPr>
            </a:lvl5pPr>
            <a:lvl6pPr lvl="5">
              <a:spcBef>
                <a:spcPts val="0"/>
              </a:spcBef>
              <a:buClr>
                <a:schemeClr val="lt1"/>
              </a:buClr>
              <a:defRPr>
                <a:solidFill>
                  <a:schemeClr val="lt1"/>
                </a:solidFill>
              </a:defRPr>
            </a:lvl6pPr>
            <a:lvl7pPr lvl="6">
              <a:spcBef>
                <a:spcPts val="0"/>
              </a:spcBef>
              <a:buClr>
                <a:schemeClr val="lt1"/>
              </a:buClr>
              <a:defRPr>
                <a:solidFill>
                  <a:schemeClr val="lt1"/>
                </a:solidFill>
              </a:defRPr>
            </a:lvl7pPr>
            <a:lvl8pPr lvl="7">
              <a:spcBef>
                <a:spcPts val="0"/>
              </a:spcBef>
              <a:buClr>
                <a:schemeClr val="lt1"/>
              </a:buClr>
              <a:defRPr>
                <a:solidFill>
                  <a:schemeClr val="lt1"/>
                </a:solidFill>
              </a:defRPr>
            </a:lvl8pPr>
            <a:lvl9pPr lvl="8">
              <a:spcBef>
                <a:spcPts val="0"/>
              </a:spcBef>
              <a:buClr>
                <a:schemeClr val="lt1"/>
              </a:buClr>
              <a:defRPr>
                <a:solidFill>
                  <a:schemeClr val="lt1"/>
                </a:solidFill>
              </a:defRPr>
            </a:lvl9pPr>
          </a:lstStyle>
          <a:p/>
        </p:txBody>
      </p:sp>
      <p:sp>
        <p:nvSpPr>
          <p:cNvPr id="45" name="Shape 45"/>
          <p:cNvSpPr txBox="1"/>
          <p:nvPr>
            <p:ph idx="12" type="sldNum"/>
          </p:nvPr>
        </p:nvSpPr>
        <p:spPr>
          <a:xfrm>
            <a:off x="8490250" y="4681009"/>
            <a:ext cx="548700" cy="393600"/>
          </a:xfrm>
          <a:prstGeom prst="rect">
            <a:avLst/>
          </a:prstGeom>
        </p:spPr>
        <p:txBody>
          <a:bodyPr anchorCtr="0" anchor="ctr" bIns="91425" lIns="91425" rIns="91425" tIns="91425">
            <a:noAutofit/>
          </a:bodyPr>
          <a:lstStyle/>
          <a:p>
            <a:pPr lvl="0">
              <a:spcBef>
                <a:spcPts val="0"/>
              </a:spcBef>
              <a:buNone/>
            </a:pPr>
            <a:fld id="{00000000-1234-1234-1234-123412341234}" type="slidenum">
              <a:rPr lang="en">
                <a:solidFill>
                  <a:schemeClr val="lt1"/>
                </a:solidFill>
              </a:rPr>
              <a:t>‹#›</a:t>
            </a:fld>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name="Caption">
    <p:spTree>
      <p:nvGrpSpPr>
        <p:cNvPr id="46" name="Shape 46"/>
        <p:cNvGrpSpPr/>
        <p:nvPr/>
      </p:nvGrpSpPr>
      <p:grpSpPr>
        <a:xfrm>
          <a:off x="0" y="0"/>
          <a:ext cx="0" cy="0"/>
          <a:chOff x="0" y="0"/>
          <a:chExt cx="0" cy="0"/>
        </a:xfrm>
      </p:grpSpPr>
      <p:sp>
        <p:nvSpPr>
          <p:cNvPr id="47" name="Shape 47"/>
          <p:cNvSpPr txBox="1"/>
          <p:nvPr>
            <p:ph idx="1" type="body"/>
          </p:nvPr>
        </p:nvSpPr>
        <p:spPr>
          <a:xfrm>
            <a:off x="311700" y="4230575"/>
            <a:ext cx="5998800" cy="605100"/>
          </a:xfrm>
          <a:prstGeom prst="rect">
            <a:avLst/>
          </a:prstGeom>
        </p:spPr>
        <p:txBody>
          <a:bodyPr anchorCtr="0" anchor="ctr" bIns="91425" lIns="91425" rIns="91425" tIns="91425"/>
          <a:lstStyle>
            <a:lvl1pPr lvl="0">
              <a:lnSpc>
                <a:spcPct val="100000"/>
              </a:lnSpc>
              <a:spcBef>
                <a:spcPts val="0"/>
              </a:spcBef>
              <a:spcAft>
                <a:spcPts val="0"/>
              </a:spcAft>
              <a:buClr>
                <a:schemeClr val="dk1"/>
              </a:buClr>
              <a:buSzPct val="100000"/>
              <a:buFont typeface="Oswald"/>
              <a:buNone/>
              <a:defRPr sz="2100">
                <a:solidFill>
                  <a:schemeClr val="dk1"/>
                </a:solidFill>
                <a:latin typeface="Oswald"/>
                <a:ea typeface="Oswald"/>
                <a:cs typeface="Oswald"/>
                <a:sym typeface="Oswald"/>
              </a:defRPr>
            </a:lvl1pPr>
          </a:lstStyle>
          <a:p/>
        </p:txBody>
      </p:sp>
      <p:sp>
        <p:nvSpPr>
          <p:cNvPr id="48" name="Shape 48"/>
          <p:cNvSpPr txBox="1"/>
          <p:nvPr>
            <p:ph idx="12" type="sldNum"/>
          </p:nvPr>
        </p:nvSpPr>
        <p:spPr>
          <a:xfrm>
            <a:off x="8490250" y="4681009"/>
            <a:ext cx="548700" cy="393600"/>
          </a:xfrm>
          <a:prstGeom prst="rect">
            <a:avLst/>
          </a:prstGeom>
        </p:spPr>
        <p:txBody>
          <a:bodyPr anchorCtr="0" anchor="ctr" bIns="91425" lIns="91425" rIns="91425" tIns="91425">
            <a:noAutofit/>
          </a:bodyPr>
          <a:lstStyle/>
          <a:p>
            <a:pPr lvl="0">
              <a:spcBef>
                <a:spcPts val="0"/>
              </a:spcBef>
              <a:buNone/>
            </a:pPr>
            <a:fld id="{00000000-1234-1234-1234-123412341234}" type="slidenum">
              <a:rPr lang="en"/>
              <a:t>‹#›</a:t>
            </a:fld>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1.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bg>
      <p:bgPr>
        <a:solidFill>
          <a:schemeClr val="lt1"/>
        </a:solidFill>
      </p:bgPr>
    </p:bg>
    <p:spTree>
      <p:nvGrpSpPr>
        <p:cNvPr id="5" name="Shape 5"/>
        <p:cNvGrpSpPr/>
        <p:nvPr/>
      </p:nvGrpSpPr>
      <p:grpSpPr>
        <a:xfrm>
          <a:off x="0" y="0"/>
          <a:ext cx="0" cy="0"/>
          <a:chOff x="0" y="0"/>
          <a:chExt cx="0" cy="0"/>
        </a:xfrm>
      </p:grpSpPr>
      <p:sp>
        <p:nvSpPr>
          <p:cNvPr id="6" name="Shape 6"/>
          <p:cNvSpPr txBox="1"/>
          <p:nvPr>
            <p:ph type="title"/>
          </p:nvPr>
        </p:nvSpPr>
        <p:spPr>
          <a:xfrm>
            <a:off x="311700" y="445025"/>
            <a:ext cx="8520600" cy="572700"/>
          </a:xfrm>
          <a:prstGeom prst="rect">
            <a:avLst/>
          </a:prstGeom>
          <a:noFill/>
          <a:ln>
            <a:noFill/>
          </a:ln>
        </p:spPr>
        <p:txBody>
          <a:bodyPr anchorCtr="0" anchor="t" bIns="91425" lIns="91425" rIns="91425" tIns="91425"/>
          <a:lstStyle>
            <a:lvl1pPr lvl="0">
              <a:spcBef>
                <a:spcPts val="0"/>
              </a:spcBef>
              <a:buClr>
                <a:schemeClr val="dk1"/>
              </a:buClr>
              <a:buSzPct val="100000"/>
              <a:buFont typeface="Oswald"/>
              <a:buNone/>
              <a:defRPr sz="3000">
                <a:solidFill>
                  <a:schemeClr val="dk1"/>
                </a:solidFill>
                <a:latin typeface="Oswald"/>
                <a:ea typeface="Oswald"/>
                <a:cs typeface="Oswald"/>
                <a:sym typeface="Oswald"/>
              </a:defRPr>
            </a:lvl1pPr>
            <a:lvl2pPr lvl="1">
              <a:spcBef>
                <a:spcPts val="0"/>
              </a:spcBef>
              <a:buClr>
                <a:schemeClr val="dk1"/>
              </a:buClr>
              <a:buSzPct val="100000"/>
              <a:buFont typeface="Oswald"/>
              <a:buNone/>
              <a:defRPr sz="3000">
                <a:solidFill>
                  <a:schemeClr val="dk1"/>
                </a:solidFill>
                <a:latin typeface="Oswald"/>
                <a:ea typeface="Oswald"/>
                <a:cs typeface="Oswald"/>
                <a:sym typeface="Oswald"/>
              </a:defRPr>
            </a:lvl2pPr>
            <a:lvl3pPr lvl="2">
              <a:spcBef>
                <a:spcPts val="0"/>
              </a:spcBef>
              <a:buClr>
                <a:schemeClr val="dk1"/>
              </a:buClr>
              <a:buSzPct val="100000"/>
              <a:buFont typeface="Oswald"/>
              <a:buNone/>
              <a:defRPr sz="3000">
                <a:solidFill>
                  <a:schemeClr val="dk1"/>
                </a:solidFill>
                <a:latin typeface="Oswald"/>
                <a:ea typeface="Oswald"/>
                <a:cs typeface="Oswald"/>
                <a:sym typeface="Oswald"/>
              </a:defRPr>
            </a:lvl3pPr>
            <a:lvl4pPr lvl="3">
              <a:spcBef>
                <a:spcPts val="0"/>
              </a:spcBef>
              <a:buClr>
                <a:schemeClr val="dk1"/>
              </a:buClr>
              <a:buSzPct val="100000"/>
              <a:buFont typeface="Oswald"/>
              <a:buNone/>
              <a:defRPr sz="3000">
                <a:solidFill>
                  <a:schemeClr val="dk1"/>
                </a:solidFill>
                <a:latin typeface="Oswald"/>
                <a:ea typeface="Oswald"/>
                <a:cs typeface="Oswald"/>
                <a:sym typeface="Oswald"/>
              </a:defRPr>
            </a:lvl4pPr>
            <a:lvl5pPr lvl="4">
              <a:spcBef>
                <a:spcPts val="0"/>
              </a:spcBef>
              <a:buClr>
                <a:schemeClr val="dk1"/>
              </a:buClr>
              <a:buSzPct val="100000"/>
              <a:buFont typeface="Oswald"/>
              <a:buNone/>
              <a:defRPr sz="3000">
                <a:solidFill>
                  <a:schemeClr val="dk1"/>
                </a:solidFill>
                <a:latin typeface="Oswald"/>
                <a:ea typeface="Oswald"/>
                <a:cs typeface="Oswald"/>
                <a:sym typeface="Oswald"/>
              </a:defRPr>
            </a:lvl5pPr>
            <a:lvl6pPr lvl="5">
              <a:spcBef>
                <a:spcPts val="0"/>
              </a:spcBef>
              <a:buClr>
                <a:schemeClr val="dk1"/>
              </a:buClr>
              <a:buSzPct val="100000"/>
              <a:buFont typeface="Oswald"/>
              <a:buNone/>
              <a:defRPr sz="3000">
                <a:solidFill>
                  <a:schemeClr val="dk1"/>
                </a:solidFill>
                <a:latin typeface="Oswald"/>
                <a:ea typeface="Oswald"/>
                <a:cs typeface="Oswald"/>
                <a:sym typeface="Oswald"/>
              </a:defRPr>
            </a:lvl6pPr>
            <a:lvl7pPr lvl="6">
              <a:spcBef>
                <a:spcPts val="0"/>
              </a:spcBef>
              <a:buClr>
                <a:schemeClr val="dk1"/>
              </a:buClr>
              <a:buSzPct val="100000"/>
              <a:buFont typeface="Oswald"/>
              <a:buNone/>
              <a:defRPr sz="3000">
                <a:solidFill>
                  <a:schemeClr val="dk1"/>
                </a:solidFill>
                <a:latin typeface="Oswald"/>
                <a:ea typeface="Oswald"/>
                <a:cs typeface="Oswald"/>
                <a:sym typeface="Oswald"/>
              </a:defRPr>
            </a:lvl7pPr>
            <a:lvl8pPr lvl="7">
              <a:spcBef>
                <a:spcPts val="0"/>
              </a:spcBef>
              <a:buClr>
                <a:schemeClr val="dk1"/>
              </a:buClr>
              <a:buSzPct val="100000"/>
              <a:buFont typeface="Oswald"/>
              <a:buNone/>
              <a:defRPr sz="3000">
                <a:solidFill>
                  <a:schemeClr val="dk1"/>
                </a:solidFill>
                <a:latin typeface="Oswald"/>
                <a:ea typeface="Oswald"/>
                <a:cs typeface="Oswald"/>
                <a:sym typeface="Oswald"/>
              </a:defRPr>
            </a:lvl8pPr>
            <a:lvl9pPr lvl="8">
              <a:spcBef>
                <a:spcPts val="0"/>
              </a:spcBef>
              <a:buClr>
                <a:schemeClr val="dk1"/>
              </a:buClr>
              <a:buSzPct val="100000"/>
              <a:buFont typeface="Oswald"/>
              <a:buNone/>
              <a:defRPr sz="3000">
                <a:solidFill>
                  <a:schemeClr val="dk1"/>
                </a:solidFill>
                <a:latin typeface="Oswald"/>
                <a:ea typeface="Oswald"/>
                <a:cs typeface="Oswald"/>
                <a:sym typeface="Oswald"/>
              </a:defRPr>
            </a:lvl9pPr>
          </a:lstStyle>
          <a:p/>
        </p:txBody>
      </p:sp>
      <p:sp>
        <p:nvSpPr>
          <p:cNvPr id="7" name="Shape 7"/>
          <p:cNvSpPr txBox="1"/>
          <p:nvPr>
            <p:ph idx="1" type="body"/>
          </p:nvPr>
        </p:nvSpPr>
        <p:spPr>
          <a:xfrm>
            <a:off x="311700" y="1152475"/>
            <a:ext cx="8520600" cy="3416400"/>
          </a:xfrm>
          <a:prstGeom prst="rect">
            <a:avLst/>
          </a:prstGeom>
          <a:noFill/>
          <a:ln>
            <a:noFill/>
          </a:ln>
        </p:spPr>
        <p:txBody>
          <a:bodyPr anchorCtr="0" anchor="t" bIns="91425" lIns="91425" rIns="91425" tIns="91425"/>
          <a:lstStyle>
            <a:lvl1pPr lvl="0">
              <a:lnSpc>
                <a:spcPct val="115000"/>
              </a:lnSpc>
              <a:spcBef>
                <a:spcPts val="0"/>
              </a:spcBef>
              <a:spcAft>
                <a:spcPts val="1600"/>
              </a:spcAft>
              <a:buClr>
                <a:schemeClr val="accent3"/>
              </a:buClr>
              <a:buSzPct val="100000"/>
              <a:buFont typeface="Average"/>
              <a:defRPr sz="1800">
                <a:solidFill>
                  <a:schemeClr val="accent3"/>
                </a:solidFill>
                <a:latin typeface="Average"/>
                <a:ea typeface="Average"/>
                <a:cs typeface="Average"/>
                <a:sym typeface="Average"/>
              </a:defRPr>
            </a:lvl1pPr>
            <a:lvl2pPr lvl="1">
              <a:lnSpc>
                <a:spcPct val="115000"/>
              </a:lnSpc>
              <a:spcBef>
                <a:spcPts val="0"/>
              </a:spcBef>
              <a:spcAft>
                <a:spcPts val="1600"/>
              </a:spcAft>
              <a:buClr>
                <a:schemeClr val="accent3"/>
              </a:buClr>
              <a:buFont typeface="Average"/>
              <a:defRPr>
                <a:solidFill>
                  <a:schemeClr val="accent3"/>
                </a:solidFill>
                <a:latin typeface="Average"/>
                <a:ea typeface="Average"/>
                <a:cs typeface="Average"/>
                <a:sym typeface="Average"/>
              </a:defRPr>
            </a:lvl2pPr>
            <a:lvl3pPr lvl="2">
              <a:lnSpc>
                <a:spcPct val="115000"/>
              </a:lnSpc>
              <a:spcBef>
                <a:spcPts val="0"/>
              </a:spcBef>
              <a:spcAft>
                <a:spcPts val="1600"/>
              </a:spcAft>
              <a:buClr>
                <a:schemeClr val="accent3"/>
              </a:buClr>
              <a:buFont typeface="Average"/>
              <a:defRPr>
                <a:solidFill>
                  <a:schemeClr val="accent3"/>
                </a:solidFill>
                <a:latin typeface="Average"/>
                <a:ea typeface="Average"/>
                <a:cs typeface="Average"/>
                <a:sym typeface="Average"/>
              </a:defRPr>
            </a:lvl3pPr>
            <a:lvl4pPr lvl="3">
              <a:lnSpc>
                <a:spcPct val="115000"/>
              </a:lnSpc>
              <a:spcBef>
                <a:spcPts val="0"/>
              </a:spcBef>
              <a:spcAft>
                <a:spcPts val="1600"/>
              </a:spcAft>
              <a:buClr>
                <a:schemeClr val="accent3"/>
              </a:buClr>
              <a:buFont typeface="Average"/>
              <a:defRPr>
                <a:solidFill>
                  <a:schemeClr val="accent3"/>
                </a:solidFill>
                <a:latin typeface="Average"/>
                <a:ea typeface="Average"/>
                <a:cs typeface="Average"/>
                <a:sym typeface="Average"/>
              </a:defRPr>
            </a:lvl4pPr>
            <a:lvl5pPr lvl="4">
              <a:lnSpc>
                <a:spcPct val="115000"/>
              </a:lnSpc>
              <a:spcBef>
                <a:spcPts val="0"/>
              </a:spcBef>
              <a:spcAft>
                <a:spcPts val="1600"/>
              </a:spcAft>
              <a:buClr>
                <a:schemeClr val="accent3"/>
              </a:buClr>
              <a:buFont typeface="Average"/>
              <a:defRPr>
                <a:solidFill>
                  <a:schemeClr val="accent3"/>
                </a:solidFill>
                <a:latin typeface="Average"/>
                <a:ea typeface="Average"/>
                <a:cs typeface="Average"/>
                <a:sym typeface="Average"/>
              </a:defRPr>
            </a:lvl5pPr>
            <a:lvl6pPr lvl="5">
              <a:lnSpc>
                <a:spcPct val="115000"/>
              </a:lnSpc>
              <a:spcBef>
                <a:spcPts val="0"/>
              </a:spcBef>
              <a:spcAft>
                <a:spcPts val="1600"/>
              </a:spcAft>
              <a:buClr>
                <a:schemeClr val="accent3"/>
              </a:buClr>
              <a:buFont typeface="Average"/>
              <a:defRPr>
                <a:solidFill>
                  <a:schemeClr val="accent3"/>
                </a:solidFill>
                <a:latin typeface="Average"/>
                <a:ea typeface="Average"/>
                <a:cs typeface="Average"/>
                <a:sym typeface="Average"/>
              </a:defRPr>
            </a:lvl6pPr>
            <a:lvl7pPr lvl="6">
              <a:lnSpc>
                <a:spcPct val="115000"/>
              </a:lnSpc>
              <a:spcBef>
                <a:spcPts val="0"/>
              </a:spcBef>
              <a:spcAft>
                <a:spcPts val="1600"/>
              </a:spcAft>
              <a:buClr>
                <a:schemeClr val="accent3"/>
              </a:buClr>
              <a:buFont typeface="Average"/>
              <a:defRPr>
                <a:solidFill>
                  <a:schemeClr val="accent3"/>
                </a:solidFill>
                <a:latin typeface="Average"/>
                <a:ea typeface="Average"/>
                <a:cs typeface="Average"/>
                <a:sym typeface="Average"/>
              </a:defRPr>
            </a:lvl7pPr>
            <a:lvl8pPr lvl="7">
              <a:lnSpc>
                <a:spcPct val="115000"/>
              </a:lnSpc>
              <a:spcBef>
                <a:spcPts val="0"/>
              </a:spcBef>
              <a:spcAft>
                <a:spcPts val="1600"/>
              </a:spcAft>
              <a:buClr>
                <a:schemeClr val="accent3"/>
              </a:buClr>
              <a:buFont typeface="Average"/>
              <a:defRPr>
                <a:solidFill>
                  <a:schemeClr val="accent3"/>
                </a:solidFill>
                <a:latin typeface="Average"/>
                <a:ea typeface="Average"/>
                <a:cs typeface="Average"/>
                <a:sym typeface="Average"/>
              </a:defRPr>
            </a:lvl8pPr>
            <a:lvl9pPr lvl="8">
              <a:lnSpc>
                <a:spcPct val="115000"/>
              </a:lnSpc>
              <a:spcBef>
                <a:spcPts val="0"/>
              </a:spcBef>
              <a:spcAft>
                <a:spcPts val="1600"/>
              </a:spcAft>
              <a:buClr>
                <a:schemeClr val="accent3"/>
              </a:buClr>
              <a:buFont typeface="Average"/>
              <a:defRPr>
                <a:solidFill>
                  <a:schemeClr val="accent3"/>
                </a:solidFill>
                <a:latin typeface="Average"/>
                <a:ea typeface="Average"/>
                <a:cs typeface="Average"/>
                <a:sym typeface="Average"/>
              </a:defRPr>
            </a:lvl9pPr>
          </a:lstStyle>
          <a:p/>
        </p:txBody>
      </p:sp>
      <p:sp>
        <p:nvSpPr>
          <p:cNvPr id="8" name="Shape 8"/>
          <p:cNvSpPr txBox="1"/>
          <p:nvPr>
            <p:ph idx="12" type="sldNum"/>
          </p:nvPr>
        </p:nvSpPr>
        <p:spPr>
          <a:xfrm>
            <a:off x="8490250" y="4681009"/>
            <a:ext cx="548700" cy="393600"/>
          </a:xfrm>
          <a:prstGeom prst="rect">
            <a:avLst/>
          </a:prstGeom>
          <a:noFill/>
          <a:ln>
            <a:noFill/>
          </a:ln>
        </p:spPr>
        <p:txBody>
          <a:bodyPr anchorCtr="0" anchor="ctr" bIns="91425" lIns="91425" rIns="91425" tIns="91425">
            <a:noAutofit/>
          </a:bodyPr>
          <a:lstStyle/>
          <a:p>
            <a:pPr lvl="0" algn="r">
              <a:spcBef>
                <a:spcPts val="0"/>
              </a:spcBef>
              <a:buNone/>
            </a:pPr>
            <a:fld id="{00000000-1234-1234-1234-123412341234}" type="slidenum">
              <a:rPr lang="en" sz="1000">
                <a:solidFill>
                  <a:schemeClr val="accent3"/>
                </a:solidFill>
                <a:latin typeface="Average"/>
                <a:ea typeface="Average"/>
                <a:cs typeface="Average"/>
                <a:sym typeface="Average"/>
              </a:rPr>
              <a:t>‹#›</a:t>
            </a:fld>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1pPr>
    </p:titleStyle>
    <p:bodyStyle>
      <a:defPPr lvl="0" marR="0" rtl="0" algn="l">
        <a:lnSpc>
          <a:spcPct val="100000"/>
        </a:lnSpc>
        <a:spcBef>
          <a:spcPts val="0"/>
        </a:spcBef>
        <a:spcAft>
          <a:spcPts val="0"/>
        </a:spcAft>
      </a:defPPr>
      <a:lvl1pPr lv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04.png"/><Relationship Id="rId4" Type="http://schemas.openxmlformats.org/officeDocument/2006/relationships/image" Target="../media/image08.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0.xml"/><Relationship Id="rId3" Type="http://schemas.openxmlformats.org/officeDocument/2006/relationships/image" Target="../media/image17.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1.xml"/><Relationship Id="rId3" Type="http://schemas.openxmlformats.org/officeDocument/2006/relationships/image" Target="../media/image15.png"/><Relationship Id="rId4" Type="http://schemas.openxmlformats.org/officeDocument/2006/relationships/image" Target="../media/image14.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2.xml"/><Relationship Id="rId3" Type="http://schemas.openxmlformats.org/officeDocument/2006/relationships/image" Target="../media/image12.png"/><Relationship Id="rId4" Type="http://schemas.openxmlformats.org/officeDocument/2006/relationships/image" Target="../media/image13.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4.xml"/><Relationship Id="rId3" Type="http://schemas.openxmlformats.org/officeDocument/2006/relationships/image" Target="../media/image16.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6.xml"/><Relationship Id="rId3" Type="http://schemas.openxmlformats.org/officeDocument/2006/relationships/image" Target="../media/image11.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xml"/><Relationship Id="rId3" Type="http://schemas.openxmlformats.org/officeDocument/2006/relationships/image" Target="../media/image01.png"/><Relationship Id="rId4" Type="http://schemas.openxmlformats.org/officeDocument/2006/relationships/image" Target="../media/image02.png"/><Relationship Id="rId5" Type="http://schemas.openxmlformats.org/officeDocument/2006/relationships/image" Target="../media/image00.png"/><Relationship Id="rId6" Type="http://schemas.openxmlformats.org/officeDocument/2006/relationships/image" Target="../media/image05.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xml"/><Relationship Id="rId3" Type="http://schemas.openxmlformats.org/officeDocument/2006/relationships/image" Target="../media/image03.png"/><Relationship Id="rId4" Type="http://schemas.openxmlformats.org/officeDocument/2006/relationships/image" Target="../media/image06.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xml"/><Relationship Id="rId3" Type="http://schemas.openxmlformats.org/officeDocument/2006/relationships/image" Target="../media/image07.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7.xml"/><Relationship Id="rId3" Type="http://schemas.openxmlformats.org/officeDocument/2006/relationships/image" Target="../media/image09.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xml"/><Relationship Id="rId3" Type="http://schemas.openxmlformats.org/officeDocument/2006/relationships/image" Target="../media/image10.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58" name="Shape 58"/>
        <p:cNvGrpSpPr/>
        <p:nvPr/>
      </p:nvGrpSpPr>
      <p:grpSpPr>
        <a:xfrm>
          <a:off x="0" y="0"/>
          <a:ext cx="0" cy="0"/>
          <a:chOff x="0" y="0"/>
          <a:chExt cx="0" cy="0"/>
        </a:xfrm>
      </p:grpSpPr>
      <p:sp>
        <p:nvSpPr>
          <p:cNvPr id="59" name="Shape 59"/>
          <p:cNvSpPr txBox="1"/>
          <p:nvPr>
            <p:ph type="ctrTitle"/>
          </p:nvPr>
        </p:nvSpPr>
        <p:spPr>
          <a:xfrm>
            <a:off x="671257" y="990800"/>
            <a:ext cx="7801500" cy="1730100"/>
          </a:xfrm>
          <a:prstGeom prst="rect">
            <a:avLst/>
          </a:prstGeom>
        </p:spPr>
        <p:txBody>
          <a:bodyPr anchorCtr="0" anchor="b" bIns="91425" lIns="91425" rIns="91425" tIns="91425">
            <a:noAutofit/>
          </a:bodyPr>
          <a:lstStyle/>
          <a:p>
            <a:pPr lvl="0">
              <a:spcBef>
                <a:spcPts val="0"/>
              </a:spcBef>
              <a:buNone/>
            </a:pPr>
            <a:r>
              <a:rPr lang="en"/>
              <a:t>Inflation</a:t>
            </a:r>
          </a:p>
        </p:txBody>
      </p:sp>
      <p:sp>
        <p:nvSpPr>
          <p:cNvPr id="60" name="Shape 60"/>
          <p:cNvSpPr txBox="1"/>
          <p:nvPr>
            <p:ph idx="1" type="subTitle"/>
          </p:nvPr>
        </p:nvSpPr>
        <p:spPr>
          <a:xfrm>
            <a:off x="671250" y="3174875"/>
            <a:ext cx="7801500" cy="792600"/>
          </a:xfrm>
          <a:prstGeom prst="rect">
            <a:avLst/>
          </a:prstGeom>
        </p:spPr>
        <p:txBody>
          <a:bodyPr anchorCtr="0" anchor="t" bIns="91425" lIns="91425" rIns="91425" tIns="91425">
            <a:noAutofit/>
          </a:bodyPr>
          <a:lstStyle/>
          <a:p>
            <a:pPr lvl="0">
              <a:spcBef>
                <a:spcPts val="0"/>
              </a:spcBef>
              <a:buNone/>
            </a:pPr>
            <a:r>
              <a:rPr lang="en"/>
              <a:t>Colin Banks and JP Barce</a:t>
            </a:r>
          </a:p>
        </p:txBody>
      </p:sp>
      <p:pic>
        <p:nvPicPr>
          <p:cNvPr id="61" name="Shape 61"/>
          <p:cNvPicPr preferRelativeResize="0"/>
          <p:nvPr/>
        </p:nvPicPr>
        <p:blipFill>
          <a:blip r:embed="rId3">
            <a:alphaModFix/>
          </a:blip>
          <a:stretch>
            <a:fillRect/>
          </a:stretch>
        </p:blipFill>
        <p:spPr>
          <a:xfrm>
            <a:off x="183725" y="482975"/>
            <a:ext cx="3356900" cy="2237924"/>
          </a:xfrm>
          <a:prstGeom prst="rect">
            <a:avLst/>
          </a:prstGeom>
          <a:noFill/>
          <a:ln>
            <a:noFill/>
          </a:ln>
        </p:spPr>
      </p:pic>
      <p:pic>
        <p:nvPicPr>
          <p:cNvPr id="62" name="Shape 62"/>
          <p:cNvPicPr preferRelativeResize="0"/>
          <p:nvPr/>
        </p:nvPicPr>
        <p:blipFill>
          <a:blip r:embed="rId4">
            <a:alphaModFix/>
          </a:blip>
          <a:stretch>
            <a:fillRect/>
          </a:stretch>
        </p:blipFill>
        <p:spPr>
          <a:xfrm>
            <a:off x="4775100" y="60575"/>
            <a:ext cx="4310574" cy="1852199"/>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22" name="Shape 122"/>
        <p:cNvGrpSpPr/>
        <p:nvPr/>
      </p:nvGrpSpPr>
      <p:grpSpPr>
        <a:xfrm>
          <a:off x="0" y="0"/>
          <a:ext cx="0" cy="0"/>
          <a:chOff x="0" y="0"/>
          <a:chExt cx="0" cy="0"/>
        </a:xfrm>
      </p:grpSpPr>
      <p:sp>
        <p:nvSpPr>
          <p:cNvPr id="123" name="Shape 123"/>
          <p:cNvSpPr txBox="1"/>
          <p:nvPr>
            <p:ph type="title"/>
          </p:nvPr>
        </p:nvSpPr>
        <p:spPr>
          <a:xfrm>
            <a:off x="311700" y="445025"/>
            <a:ext cx="8520600" cy="572700"/>
          </a:xfrm>
          <a:prstGeom prst="rect">
            <a:avLst/>
          </a:prstGeom>
        </p:spPr>
        <p:txBody>
          <a:bodyPr anchorCtr="0" anchor="t" bIns="91425" lIns="91425" rIns="91425" tIns="91425">
            <a:noAutofit/>
          </a:bodyPr>
          <a:lstStyle/>
          <a:p>
            <a:pPr lvl="0">
              <a:spcBef>
                <a:spcPts val="0"/>
              </a:spcBef>
              <a:buNone/>
            </a:pPr>
            <a:r>
              <a:rPr lang="en"/>
              <a:t>Rate of Inflation</a:t>
            </a:r>
          </a:p>
        </p:txBody>
      </p:sp>
      <p:sp>
        <p:nvSpPr>
          <p:cNvPr id="124" name="Shape 124"/>
          <p:cNvSpPr txBox="1"/>
          <p:nvPr>
            <p:ph idx="1" type="body"/>
          </p:nvPr>
        </p:nvSpPr>
        <p:spPr>
          <a:xfrm>
            <a:off x="311700" y="1152475"/>
            <a:ext cx="8520600" cy="3416400"/>
          </a:xfrm>
          <a:prstGeom prst="rect">
            <a:avLst/>
          </a:prstGeom>
        </p:spPr>
        <p:txBody>
          <a:bodyPr anchorCtr="0" anchor="t" bIns="91425" lIns="91425" rIns="91425" tIns="91425">
            <a:noAutofit/>
          </a:bodyPr>
          <a:lstStyle/>
          <a:p>
            <a:pPr indent="-228600" lvl="0" marL="457200" rtl="0">
              <a:spcBef>
                <a:spcPts val="0"/>
              </a:spcBef>
            </a:pPr>
            <a:r>
              <a:rPr lang="en"/>
              <a:t>Creeping </a:t>
            </a:r>
          </a:p>
          <a:p>
            <a:pPr indent="-228600" lvl="1" marL="914400" rtl="0">
              <a:spcBef>
                <a:spcPts val="0"/>
              </a:spcBef>
            </a:pPr>
            <a:r>
              <a:rPr lang="en"/>
              <a:t>Prices rise 3% a year or less</a:t>
            </a:r>
          </a:p>
          <a:p>
            <a:pPr indent="-228600" lvl="1" marL="914400">
              <a:spcBef>
                <a:spcPts val="0"/>
              </a:spcBef>
            </a:pPr>
            <a:r>
              <a:rPr lang="en"/>
              <a:t>Beneficial to economic growth; increases demand</a:t>
            </a:r>
          </a:p>
          <a:p>
            <a:pPr indent="-228600" lvl="0" marL="457200" rtl="0">
              <a:spcBef>
                <a:spcPts val="0"/>
              </a:spcBef>
            </a:pPr>
            <a:r>
              <a:rPr lang="en"/>
              <a:t>Walking </a:t>
            </a:r>
          </a:p>
          <a:p>
            <a:pPr indent="-228600" lvl="1" marL="914400" rtl="0">
              <a:spcBef>
                <a:spcPts val="0"/>
              </a:spcBef>
            </a:pPr>
            <a:r>
              <a:rPr lang="en"/>
              <a:t>P</a:t>
            </a:r>
            <a:r>
              <a:rPr lang="en"/>
              <a:t>rices rise </a:t>
            </a:r>
            <a:r>
              <a:rPr lang="en"/>
              <a:t>3-10% a year</a:t>
            </a:r>
          </a:p>
          <a:p>
            <a:pPr indent="-228600" lvl="1" marL="914400" rtl="0">
              <a:spcBef>
                <a:spcPts val="0"/>
              </a:spcBef>
            </a:pPr>
            <a:r>
              <a:rPr lang="en"/>
              <a:t>Harmful</a:t>
            </a:r>
          </a:p>
          <a:p>
            <a:pPr indent="-228600" lvl="1" marL="914400" rtl="0">
              <a:spcBef>
                <a:spcPts val="0"/>
              </a:spcBef>
            </a:pPr>
            <a:r>
              <a:rPr lang="en"/>
              <a:t>Drives demand, suppliers/wages can't keep up. </a:t>
            </a:r>
          </a:p>
        </p:txBody>
      </p:sp>
      <p:pic>
        <p:nvPicPr>
          <p:cNvPr id="125" name="Shape 125"/>
          <p:cNvPicPr preferRelativeResize="0"/>
          <p:nvPr/>
        </p:nvPicPr>
        <p:blipFill>
          <a:blip r:embed="rId3">
            <a:alphaModFix/>
          </a:blip>
          <a:stretch>
            <a:fillRect/>
          </a:stretch>
        </p:blipFill>
        <p:spPr>
          <a:xfrm>
            <a:off x="5146849" y="2118750"/>
            <a:ext cx="3685451" cy="2748924"/>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29" name="Shape 129"/>
        <p:cNvGrpSpPr/>
        <p:nvPr/>
      </p:nvGrpSpPr>
      <p:grpSpPr>
        <a:xfrm>
          <a:off x="0" y="0"/>
          <a:ext cx="0" cy="0"/>
          <a:chOff x="0" y="0"/>
          <a:chExt cx="0" cy="0"/>
        </a:xfrm>
      </p:grpSpPr>
      <p:sp>
        <p:nvSpPr>
          <p:cNvPr id="130" name="Shape 130"/>
          <p:cNvSpPr txBox="1"/>
          <p:nvPr>
            <p:ph type="title"/>
          </p:nvPr>
        </p:nvSpPr>
        <p:spPr>
          <a:xfrm>
            <a:off x="311700" y="445025"/>
            <a:ext cx="8520600" cy="572700"/>
          </a:xfrm>
          <a:prstGeom prst="rect">
            <a:avLst/>
          </a:prstGeom>
        </p:spPr>
        <p:txBody>
          <a:bodyPr anchorCtr="0" anchor="t" bIns="91425" lIns="91425" rIns="91425" tIns="91425">
            <a:noAutofit/>
          </a:bodyPr>
          <a:lstStyle/>
          <a:p>
            <a:pPr lvl="0">
              <a:spcBef>
                <a:spcPts val="0"/>
              </a:spcBef>
              <a:buNone/>
            </a:pPr>
            <a:r>
              <a:rPr lang="en"/>
              <a:t>Rate </a:t>
            </a:r>
            <a:r>
              <a:rPr lang="en"/>
              <a:t>of Inflation</a:t>
            </a:r>
          </a:p>
          <a:p>
            <a:pPr lvl="0">
              <a:spcBef>
                <a:spcPts val="0"/>
              </a:spcBef>
              <a:buNone/>
            </a:pPr>
            <a:r>
              <a:t/>
            </a:r>
            <a:endParaRPr/>
          </a:p>
        </p:txBody>
      </p:sp>
      <p:sp>
        <p:nvSpPr>
          <p:cNvPr id="131" name="Shape 131"/>
          <p:cNvSpPr txBox="1"/>
          <p:nvPr>
            <p:ph idx="1" type="body"/>
          </p:nvPr>
        </p:nvSpPr>
        <p:spPr>
          <a:xfrm>
            <a:off x="311700" y="963850"/>
            <a:ext cx="8520600" cy="3416400"/>
          </a:xfrm>
          <a:prstGeom prst="rect">
            <a:avLst/>
          </a:prstGeom>
        </p:spPr>
        <p:txBody>
          <a:bodyPr anchorCtr="0" anchor="t" bIns="91425" lIns="91425" rIns="91425" tIns="91425">
            <a:noAutofit/>
          </a:bodyPr>
          <a:lstStyle/>
          <a:p>
            <a:pPr indent="-228600" lvl="0" marL="457200" rtl="0">
              <a:spcBef>
                <a:spcPts val="0"/>
              </a:spcBef>
            </a:pPr>
            <a:r>
              <a:rPr lang="en"/>
              <a:t>Galloping </a:t>
            </a:r>
          </a:p>
          <a:p>
            <a:pPr indent="-228600" lvl="1" marL="914400" rtl="0">
              <a:spcBef>
                <a:spcPts val="0"/>
              </a:spcBef>
            </a:pPr>
            <a:r>
              <a:rPr lang="en"/>
              <a:t>Prices rise 10% a year or more</a:t>
            </a:r>
          </a:p>
          <a:p>
            <a:pPr indent="-228600" lvl="1" marL="914400" rtl="0">
              <a:spcBef>
                <a:spcPts val="0"/>
              </a:spcBef>
            </a:pPr>
            <a:r>
              <a:rPr lang="en"/>
              <a:t>Money loses value fast that business and employee income can't keep up with costs and prices.</a:t>
            </a:r>
          </a:p>
          <a:p>
            <a:pPr indent="-228600" lvl="1" marL="914400">
              <a:spcBef>
                <a:spcPts val="0"/>
              </a:spcBef>
            </a:pPr>
            <a:r>
              <a:rPr lang="en"/>
              <a:t>Foreign investors avoid the country, depriving it of needed capital. </a:t>
            </a:r>
          </a:p>
          <a:p>
            <a:pPr indent="-228600" lvl="0" marL="457200" rtl="0">
              <a:spcBef>
                <a:spcPts val="0"/>
              </a:spcBef>
            </a:pPr>
            <a:r>
              <a:rPr lang="en"/>
              <a:t>Hyperinflation</a:t>
            </a:r>
          </a:p>
          <a:p>
            <a:pPr indent="-228600" lvl="1" marL="914400" rtl="0">
              <a:spcBef>
                <a:spcPts val="0"/>
              </a:spcBef>
            </a:pPr>
            <a:r>
              <a:rPr lang="en"/>
              <a:t>Prices skyrocket more than 50% a month</a:t>
            </a:r>
          </a:p>
          <a:p>
            <a:pPr indent="-298450" lvl="2" marL="1371600" rtl="0">
              <a:spcBef>
                <a:spcPts val="0"/>
              </a:spcBef>
              <a:buSzPct val="100000"/>
            </a:pPr>
            <a:r>
              <a:rPr lang="en" sz="1100"/>
              <a:t>E.g. Germany in the 1920s, Zimbabwe in the 2000s, and during the American Civil War.</a:t>
            </a:r>
          </a:p>
          <a:p>
            <a:pPr indent="-228600" lvl="1" marL="914400" rtl="0">
              <a:spcBef>
                <a:spcPts val="0"/>
              </a:spcBef>
            </a:pPr>
            <a:r>
              <a:rPr lang="en"/>
              <a:t>Money becomes worthless</a:t>
            </a:r>
          </a:p>
          <a:p>
            <a:pPr indent="-228600" lvl="1" marL="914400" rtl="0">
              <a:spcBef>
                <a:spcPts val="0"/>
              </a:spcBef>
            </a:pPr>
            <a:r>
              <a:rPr lang="en"/>
              <a:t>Trade with actual goods instead of paper</a:t>
            </a:r>
          </a:p>
        </p:txBody>
      </p:sp>
      <p:pic>
        <p:nvPicPr>
          <p:cNvPr id="132" name="Shape 132"/>
          <p:cNvPicPr preferRelativeResize="0"/>
          <p:nvPr/>
        </p:nvPicPr>
        <p:blipFill>
          <a:blip r:embed="rId3">
            <a:alphaModFix/>
          </a:blip>
          <a:stretch>
            <a:fillRect/>
          </a:stretch>
        </p:blipFill>
        <p:spPr>
          <a:xfrm>
            <a:off x="1551000" y="3448099"/>
            <a:ext cx="2462724" cy="1450799"/>
          </a:xfrm>
          <a:prstGeom prst="rect">
            <a:avLst/>
          </a:prstGeom>
          <a:noFill/>
          <a:ln>
            <a:noFill/>
          </a:ln>
        </p:spPr>
      </p:pic>
      <p:pic>
        <p:nvPicPr>
          <p:cNvPr id="133" name="Shape 133"/>
          <p:cNvPicPr preferRelativeResize="0"/>
          <p:nvPr/>
        </p:nvPicPr>
        <p:blipFill>
          <a:blip r:embed="rId4">
            <a:alphaModFix/>
          </a:blip>
          <a:stretch>
            <a:fillRect/>
          </a:stretch>
        </p:blipFill>
        <p:spPr>
          <a:xfrm>
            <a:off x="5485025" y="2928849"/>
            <a:ext cx="2500250" cy="2012699"/>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37" name="Shape 137"/>
        <p:cNvGrpSpPr/>
        <p:nvPr/>
      </p:nvGrpSpPr>
      <p:grpSpPr>
        <a:xfrm>
          <a:off x="0" y="0"/>
          <a:ext cx="0" cy="0"/>
          <a:chOff x="0" y="0"/>
          <a:chExt cx="0" cy="0"/>
        </a:xfrm>
      </p:grpSpPr>
      <p:sp>
        <p:nvSpPr>
          <p:cNvPr id="138" name="Shape 138"/>
          <p:cNvSpPr txBox="1"/>
          <p:nvPr>
            <p:ph type="title"/>
          </p:nvPr>
        </p:nvSpPr>
        <p:spPr>
          <a:xfrm>
            <a:off x="311700" y="445025"/>
            <a:ext cx="8520600" cy="572700"/>
          </a:xfrm>
          <a:prstGeom prst="rect">
            <a:avLst/>
          </a:prstGeom>
        </p:spPr>
        <p:txBody>
          <a:bodyPr anchorCtr="0" anchor="t" bIns="91425" lIns="91425" rIns="91425" tIns="91425">
            <a:noAutofit/>
          </a:bodyPr>
          <a:lstStyle/>
          <a:p>
            <a:pPr lvl="0">
              <a:spcBef>
                <a:spcPts val="0"/>
              </a:spcBef>
              <a:buNone/>
            </a:pPr>
            <a:r>
              <a:rPr lang="en"/>
              <a:t>Rate </a:t>
            </a:r>
            <a:r>
              <a:rPr lang="en"/>
              <a:t>of Inflation</a:t>
            </a:r>
          </a:p>
        </p:txBody>
      </p:sp>
      <p:sp>
        <p:nvSpPr>
          <p:cNvPr id="139" name="Shape 139"/>
          <p:cNvSpPr txBox="1"/>
          <p:nvPr>
            <p:ph idx="1" type="body"/>
          </p:nvPr>
        </p:nvSpPr>
        <p:spPr>
          <a:xfrm>
            <a:off x="311700" y="1152475"/>
            <a:ext cx="8520600" cy="3416400"/>
          </a:xfrm>
          <a:prstGeom prst="rect">
            <a:avLst/>
          </a:prstGeom>
        </p:spPr>
        <p:txBody>
          <a:bodyPr anchorCtr="0" anchor="t" bIns="91425" lIns="91425" rIns="91425" tIns="91425">
            <a:noAutofit/>
          </a:bodyPr>
          <a:lstStyle/>
          <a:p>
            <a:pPr indent="-228600" lvl="0" marL="457200" rtl="0">
              <a:spcBef>
                <a:spcPts val="0"/>
              </a:spcBef>
            </a:pPr>
            <a:r>
              <a:rPr lang="en"/>
              <a:t>Stagflation</a:t>
            </a:r>
          </a:p>
          <a:p>
            <a:pPr indent="-228600" lvl="1" marL="914400" rtl="0">
              <a:spcBef>
                <a:spcPts val="0"/>
              </a:spcBef>
            </a:pPr>
            <a:r>
              <a:rPr lang="en"/>
              <a:t>High inflation, high unemployment</a:t>
            </a:r>
          </a:p>
        </p:txBody>
      </p:sp>
      <p:pic>
        <p:nvPicPr>
          <p:cNvPr id="140" name="Shape 140"/>
          <p:cNvPicPr preferRelativeResize="0"/>
          <p:nvPr/>
        </p:nvPicPr>
        <p:blipFill>
          <a:blip r:embed="rId3">
            <a:alphaModFix/>
          </a:blip>
          <a:stretch>
            <a:fillRect/>
          </a:stretch>
        </p:blipFill>
        <p:spPr>
          <a:xfrm>
            <a:off x="4263574" y="2444262"/>
            <a:ext cx="4367500" cy="1921000"/>
          </a:xfrm>
          <a:prstGeom prst="rect">
            <a:avLst/>
          </a:prstGeom>
          <a:noFill/>
          <a:ln>
            <a:noFill/>
          </a:ln>
        </p:spPr>
      </p:pic>
      <p:pic>
        <p:nvPicPr>
          <p:cNvPr id="141" name="Shape 141"/>
          <p:cNvPicPr preferRelativeResize="0"/>
          <p:nvPr/>
        </p:nvPicPr>
        <p:blipFill>
          <a:blip r:embed="rId4">
            <a:alphaModFix/>
          </a:blip>
          <a:stretch>
            <a:fillRect/>
          </a:stretch>
        </p:blipFill>
        <p:spPr>
          <a:xfrm>
            <a:off x="311700" y="1987709"/>
            <a:ext cx="3680650" cy="2834124"/>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45" name="Shape 145"/>
        <p:cNvGrpSpPr/>
        <p:nvPr/>
      </p:nvGrpSpPr>
      <p:grpSpPr>
        <a:xfrm>
          <a:off x="0" y="0"/>
          <a:ext cx="0" cy="0"/>
          <a:chOff x="0" y="0"/>
          <a:chExt cx="0" cy="0"/>
        </a:xfrm>
      </p:grpSpPr>
      <p:sp>
        <p:nvSpPr>
          <p:cNvPr id="146" name="Shape 146"/>
          <p:cNvSpPr txBox="1"/>
          <p:nvPr>
            <p:ph type="title"/>
          </p:nvPr>
        </p:nvSpPr>
        <p:spPr>
          <a:xfrm>
            <a:off x="311700" y="445025"/>
            <a:ext cx="8520600" cy="572700"/>
          </a:xfrm>
          <a:prstGeom prst="rect">
            <a:avLst/>
          </a:prstGeom>
        </p:spPr>
        <p:txBody>
          <a:bodyPr anchorCtr="0" anchor="t" bIns="91425" lIns="91425" rIns="91425" tIns="91425">
            <a:noAutofit/>
          </a:bodyPr>
          <a:lstStyle/>
          <a:p>
            <a:pPr lvl="0">
              <a:spcBef>
                <a:spcPts val="0"/>
              </a:spcBef>
              <a:buNone/>
            </a:pPr>
            <a:r>
              <a:rPr lang="en"/>
              <a:t>Controlling Inflation</a:t>
            </a:r>
          </a:p>
        </p:txBody>
      </p:sp>
      <p:sp>
        <p:nvSpPr>
          <p:cNvPr id="147" name="Shape 147"/>
          <p:cNvSpPr txBox="1"/>
          <p:nvPr>
            <p:ph idx="1" type="body"/>
          </p:nvPr>
        </p:nvSpPr>
        <p:spPr>
          <a:xfrm>
            <a:off x="311700" y="1152475"/>
            <a:ext cx="8520600" cy="3416400"/>
          </a:xfrm>
          <a:prstGeom prst="rect">
            <a:avLst/>
          </a:prstGeom>
        </p:spPr>
        <p:txBody>
          <a:bodyPr anchorCtr="0" anchor="t" bIns="91425" lIns="91425" rIns="91425" tIns="91425">
            <a:noAutofit/>
          </a:bodyPr>
          <a:lstStyle/>
          <a:p>
            <a:pPr indent="-228600" lvl="0" marL="457200">
              <a:spcBef>
                <a:spcPts val="0"/>
              </a:spcBef>
            </a:pPr>
            <a:r>
              <a:rPr lang="en"/>
              <a:t>Z</a:t>
            </a:r>
            <a:r>
              <a:rPr lang="en"/>
              <a:t>ero inflation - central bank, which controls the money supply, refrains from expanding the money supply too rapidly</a:t>
            </a:r>
          </a:p>
          <a:p>
            <a:pPr indent="-228600" lvl="0" marL="457200">
              <a:spcBef>
                <a:spcPts val="0"/>
              </a:spcBef>
            </a:pPr>
            <a:r>
              <a:rPr lang="en"/>
              <a:t>Federal Reserve System could maintain zero inflation (gP = 0) by controlling growth in the stock of U.S. dollars (gM) appropriately</a:t>
            </a:r>
          </a:p>
          <a:p>
            <a:pPr indent="-228600" lvl="0" marL="457200" rtl="0">
              <a:spcBef>
                <a:spcPts val="0"/>
              </a:spcBef>
            </a:pPr>
            <a:r>
              <a:rPr lang="en"/>
              <a:t>“Demand-pull” explanation (monetary expansion fuels spending that pulls prices up), economists propose “cost-push” alternative</a:t>
            </a:r>
          </a:p>
          <a:p>
            <a:pPr indent="-228600" lvl="0" marL="457200">
              <a:spcBef>
                <a:spcPts val="0"/>
              </a:spcBef>
            </a:pPr>
            <a:r>
              <a:rPr lang="en"/>
              <a:t>“Supply-shock” - monopolies, labor unions, OPEC</a:t>
            </a: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51" name="Shape 151"/>
        <p:cNvGrpSpPr/>
        <p:nvPr/>
      </p:nvGrpSpPr>
      <p:grpSpPr>
        <a:xfrm>
          <a:off x="0" y="0"/>
          <a:ext cx="0" cy="0"/>
          <a:chOff x="0" y="0"/>
          <a:chExt cx="0" cy="0"/>
        </a:xfrm>
      </p:grpSpPr>
      <p:sp>
        <p:nvSpPr>
          <p:cNvPr id="152" name="Shape 152"/>
          <p:cNvSpPr txBox="1"/>
          <p:nvPr>
            <p:ph type="title"/>
          </p:nvPr>
        </p:nvSpPr>
        <p:spPr>
          <a:xfrm>
            <a:off x="311700" y="445025"/>
            <a:ext cx="8520600" cy="572700"/>
          </a:xfrm>
          <a:prstGeom prst="rect">
            <a:avLst/>
          </a:prstGeom>
        </p:spPr>
        <p:txBody>
          <a:bodyPr anchorCtr="0" anchor="t" bIns="91425" lIns="91425" rIns="91425" tIns="91425">
            <a:noAutofit/>
          </a:bodyPr>
          <a:lstStyle/>
          <a:p>
            <a:pPr lvl="0">
              <a:spcBef>
                <a:spcPts val="0"/>
              </a:spcBef>
              <a:buNone/>
            </a:pPr>
            <a:r>
              <a:rPr lang="en"/>
              <a:t>Redistribution Due to Inflation</a:t>
            </a:r>
          </a:p>
        </p:txBody>
      </p:sp>
      <p:sp>
        <p:nvSpPr>
          <p:cNvPr id="153" name="Shape 153"/>
          <p:cNvSpPr txBox="1"/>
          <p:nvPr>
            <p:ph idx="1" type="body"/>
          </p:nvPr>
        </p:nvSpPr>
        <p:spPr>
          <a:xfrm>
            <a:off x="311700" y="1152475"/>
            <a:ext cx="4750200" cy="3416400"/>
          </a:xfrm>
          <a:prstGeom prst="rect">
            <a:avLst/>
          </a:prstGeom>
        </p:spPr>
        <p:txBody>
          <a:bodyPr anchorCtr="0" anchor="t" bIns="91425" lIns="91425" rIns="91425" tIns="91425">
            <a:noAutofit/>
          </a:bodyPr>
          <a:lstStyle/>
          <a:p>
            <a:pPr indent="-228600" lvl="0" marL="457200" rtl="0">
              <a:spcBef>
                <a:spcPts val="0"/>
              </a:spcBef>
            </a:pPr>
            <a:r>
              <a:rPr lang="en"/>
              <a:t>Nominal vs. Real Income</a:t>
            </a:r>
          </a:p>
          <a:p>
            <a:pPr indent="-228600" lvl="0" marL="457200" rtl="0">
              <a:spcBef>
                <a:spcPts val="0"/>
              </a:spcBef>
            </a:pPr>
            <a:r>
              <a:rPr lang="en"/>
              <a:t>%Δ in real income = </a:t>
            </a:r>
            <a:r>
              <a:rPr lang="en"/>
              <a:t>%Δ in nominal income - %Δ in price level</a:t>
            </a:r>
          </a:p>
          <a:p>
            <a:pPr indent="-228600" lvl="0" marL="457200" rtl="0">
              <a:spcBef>
                <a:spcPts val="0"/>
              </a:spcBef>
            </a:pPr>
            <a:r>
              <a:rPr lang="en"/>
              <a:t>Hurts</a:t>
            </a:r>
          </a:p>
          <a:p>
            <a:pPr indent="-228600" lvl="1" marL="914400" rtl="0">
              <a:spcBef>
                <a:spcPts val="0"/>
              </a:spcBef>
            </a:pPr>
            <a:r>
              <a:rPr lang="en"/>
              <a:t>Fixed-income earners</a:t>
            </a:r>
          </a:p>
          <a:p>
            <a:pPr indent="-228600" lvl="1" marL="914400" rtl="0">
              <a:spcBef>
                <a:spcPts val="0"/>
              </a:spcBef>
            </a:pPr>
            <a:r>
              <a:rPr lang="en"/>
              <a:t>Welfare, pension, landlords</a:t>
            </a:r>
          </a:p>
          <a:p>
            <a:pPr indent="-228600" lvl="1" marL="914400" rtl="0">
              <a:spcBef>
                <a:spcPts val="0"/>
              </a:spcBef>
            </a:pPr>
            <a:r>
              <a:rPr lang="en"/>
              <a:t>Savers, if interest is less than inflation</a:t>
            </a:r>
          </a:p>
          <a:p>
            <a:pPr indent="-228600" lvl="1" marL="914400" rtl="0">
              <a:spcBef>
                <a:spcPts val="0"/>
              </a:spcBef>
            </a:pPr>
            <a:r>
              <a:rPr lang="en"/>
              <a:t>Creditors, banks</a:t>
            </a:r>
          </a:p>
          <a:p>
            <a:pPr indent="-228600" lvl="0" marL="457200" rtl="0">
              <a:spcBef>
                <a:spcPts val="0"/>
              </a:spcBef>
            </a:pPr>
            <a:r>
              <a:rPr lang="en"/>
              <a:t>No effect or helped</a:t>
            </a:r>
          </a:p>
          <a:p>
            <a:pPr indent="-228600" lvl="1" marL="914400" rtl="0">
              <a:spcBef>
                <a:spcPts val="0"/>
              </a:spcBef>
            </a:pPr>
            <a:r>
              <a:rPr lang="en"/>
              <a:t>Social Security, linked to CPI</a:t>
            </a:r>
          </a:p>
          <a:p>
            <a:pPr indent="-228600" lvl="1" marL="914400" rtl="0">
              <a:spcBef>
                <a:spcPts val="0"/>
              </a:spcBef>
            </a:pPr>
            <a:r>
              <a:rPr lang="en"/>
              <a:t>Unions, COLAs</a:t>
            </a:r>
          </a:p>
          <a:p>
            <a:pPr indent="-228600" lvl="1" marL="914400" rtl="0">
              <a:spcBef>
                <a:spcPts val="0"/>
              </a:spcBef>
            </a:pPr>
            <a:r>
              <a:rPr lang="en"/>
              <a:t>Debtors, borrowers</a:t>
            </a:r>
          </a:p>
          <a:p>
            <a:pPr indent="-228600" lvl="1" marL="914400" rtl="0">
              <a:spcBef>
                <a:spcPts val="0"/>
              </a:spcBef>
            </a:pPr>
            <a:r>
              <a:rPr lang="en"/>
              <a:t>Federal government</a:t>
            </a:r>
          </a:p>
        </p:txBody>
      </p:sp>
      <p:pic>
        <p:nvPicPr>
          <p:cNvPr id="154" name="Shape 154"/>
          <p:cNvPicPr preferRelativeResize="0"/>
          <p:nvPr/>
        </p:nvPicPr>
        <p:blipFill rotWithShape="1">
          <a:blip r:embed="rId3">
            <a:alphaModFix/>
          </a:blip>
          <a:srcRect b="16127" l="0" r="0" t="15937"/>
          <a:stretch/>
        </p:blipFill>
        <p:spPr>
          <a:xfrm>
            <a:off x="5061900" y="1809624"/>
            <a:ext cx="3590249" cy="1831124"/>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58" name="Shape 158"/>
        <p:cNvGrpSpPr/>
        <p:nvPr/>
      </p:nvGrpSpPr>
      <p:grpSpPr>
        <a:xfrm>
          <a:off x="0" y="0"/>
          <a:ext cx="0" cy="0"/>
          <a:chOff x="0" y="0"/>
          <a:chExt cx="0" cy="0"/>
        </a:xfrm>
      </p:grpSpPr>
      <p:sp>
        <p:nvSpPr>
          <p:cNvPr id="159" name="Shape 159"/>
          <p:cNvSpPr txBox="1"/>
          <p:nvPr>
            <p:ph type="title"/>
          </p:nvPr>
        </p:nvSpPr>
        <p:spPr>
          <a:xfrm>
            <a:off x="311700" y="445025"/>
            <a:ext cx="8520600" cy="572700"/>
          </a:xfrm>
          <a:prstGeom prst="rect">
            <a:avLst/>
          </a:prstGeom>
        </p:spPr>
        <p:txBody>
          <a:bodyPr anchorCtr="0" anchor="t" bIns="91425" lIns="91425" rIns="91425" tIns="91425">
            <a:noAutofit/>
          </a:bodyPr>
          <a:lstStyle/>
          <a:p>
            <a:pPr lvl="0">
              <a:spcBef>
                <a:spcPts val="0"/>
              </a:spcBef>
              <a:buNone/>
            </a:pPr>
            <a:r>
              <a:rPr lang="en"/>
              <a:t>Redistribution Continued</a:t>
            </a:r>
          </a:p>
        </p:txBody>
      </p:sp>
      <p:sp>
        <p:nvSpPr>
          <p:cNvPr id="160" name="Shape 160"/>
          <p:cNvSpPr txBox="1"/>
          <p:nvPr>
            <p:ph idx="1" type="body"/>
          </p:nvPr>
        </p:nvSpPr>
        <p:spPr>
          <a:xfrm>
            <a:off x="311700" y="1152475"/>
            <a:ext cx="4971600" cy="3416400"/>
          </a:xfrm>
          <a:prstGeom prst="rect">
            <a:avLst/>
          </a:prstGeom>
        </p:spPr>
        <p:txBody>
          <a:bodyPr anchorCtr="0" anchor="t" bIns="91425" lIns="91425" rIns="91425" tIns="91425">
            <a:noAutofit/>
          </a:bodyPr>
          <a:lstStyle/>
          <a:p>
            <a:pPr indent="-228600" lvl="0" marL="457200" rtl="0">
              <a:spcBef>
                <a:spcPts val="0"/>
              </a:spcBef>
            </a:pPr>
            <a:r>
              <a:rPr lang="en"/>
              <a:t>Inflation premiums</a:t>
            </a:r>
          </a:p>
          <a:p>
            <a:pPr indent="-228600" lvl="0" marL="457200" rtl="0">
              <a:spcBef>
                <a:spcPts val="0"/>
              </a:spcBef>
            </a:pPr>
            <a:r>
              <a:rPr lang="en"/>
              <a:t>Real interest rate = </a:t>
            </a:r>
            <a:r>
              <a:rPr lang="en"/>
              <a:t>%Δ in purchasing power</a:t>
            </a:r>
          </a:p>
          <a:p>
            <a:pPr indent="-228600" lvl="0" marL="457200" rtl="0">
              <a:spcBef>
                <a:spcPts val="0"/>
              </a:spcBef>
            </a:pPr>
            <a:r>
              <a:rPr lang="en"/>
              <a:t>Nominal interest rate = real interest rate + inflation premium</a:t>
            </a:r>
          </a:p>
          <a:p>
            <a:pPr indent="-228600" lvl="0" marL="457200" rtl="0">
              <a:spcBef>
                <a:spcPts val="0"/>
              </a:spcBef>
            </a:pPr>
            <a:r>
              <a:rPr lang="en"/>
              <a:t>Deflation - reverse</a:t>
            </a:r>
          </a:p>
          <a:p>
            <a:pPr lvl="0">
              <a:spcBef>
                <a:spcPts val="0"/>
              </a:spcBef>
              <a:buNone/>
            </a:pPr>
            <a:r>
              <a:t/>
            </a:r>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64" name="Shape 164"/>
        <p:cNvGrpSpPr/>
        <p:nvPr/>
      </p:nvGrpSpPr>
      <p:grpSpPr>
        <a:xfrm>
          <a:off x="0" y="0"/>
          <a:ext cx="0" cy="0"/>
          <a:chOff x="0" y="0"/>
          <a:chExt cx="0" cy="0"/>
        </a:xfrm>
      </p:grpSpPr>
      <p:sp>
        <p:nvSpPr>
          <p:cNvPr id="165" name="Shape 165"/>
          <p:cNvSpPr txBox="1"/>
          <p:nvPr>
            <p:ph type="title"/>
          </p:nvPr>
        </p:nvSpPr>
        <p:spPr>
          <a:xfrm>
            <a:off x="311700" y="445025"/>
            <a:ext cx="8520600" cy="572700"/>
          </a:xfrm>
          <a:prstGeom prst="rect">
            <a:avLst/>
          </a:prstGeom>
        </p:spPr>
        <p:txBody>
          <a:bodyPr anchorCtr="0" anchor="t" bIns="91425" lIns="91425" rIns="91425" tIns="91425">
            <a:noAutofit/>
          </a:bodyPr>
          <a:lstStyle/>
          <a:p>
            <a:pPr lvl="0">
              <a:spcBef>
                <a:spcPts val="0"/>
              </a:spcBef>
              <a:buNone/>
            </a:pPr>
            <a:r>
              <a:rPr lang="en"/>
              <a:t>Phillips Curve</a:t>
            </a:r>
          </a:p>
        </p:txBody>
      </p:sp>
      <p:sp>
        <p:nvSpPr>
          <p:cNvPr id="166" name="Shape 166"/>
          <p:cNvSpPr txBox="1"/>
          <p:nvPr>
            <p:ph idx="1" type="body"/>
          </p:nvPr>
        </p:nvSpPr>
        <p:spPr>
          <a:xfrm>
            <a:off x="311700" y="1152475"/>
            <a:ext cx="3770400" cy="3416400"/>
          </a:xfrm>
          <a:prstGeom prst="rect">
            <a:avLst/>
          </a:prstGeom>
        </p:spPr>
        <p:txBody>
          <a:bodyPr anchorCtr="0" anchor="t" bIns="91425" lIns="91425" rIns="91425" tIns="91425">
            <a:noAutofit/>
          </a:bodyPr>
          <a:lstStyle/>
          <a:p>
            <a:pPr indent="-228600" lvl="0" marL="457200" rtl="0">
              <a:spcBef>
                <a:spcPts val="0"/>
              </a:spcBef>
            </a:pPr>
            <a:r>
              <a:rPr lang="en"/>
              <a:t>Inverse </a:t>
            </a:r>
            <a:r>
              <a:rPr lang="en"/>
              <a:t>relationship</a:t>
            </a:r>
            <a:r>
              <a:rPr lang="en"/>
              <a:t> between inflation and unemployment relationship</a:t>
            </a:r>
          </a:p>
          <a:p>
            <a:pPr lvl="0">
              <a:spcBef>
                <a:spcPts val="0"/>
              </a:spcBef>
              <a:buNone/>
            </a:pPr>
            <a:r>
              <a:t/>
            </a:r>
            <a:endParaRPr/>
          </a:p>
        </p:txBody>
      </p:sp>
      <p:pic>
        <p:nvPicPr>
          <p:cNvPr id="167" name="Shape 167"/>
          <p:cNvPicPr preferRelativeResize="0"/>
          <p:nvPr/>
        </p:nvPicPr>
        <p:blipFill>
          <a:blip r:embed="rId3">
            <a:alphaModFix/>
          </a:blip>
          <a:stretch>
            <a:fillRect/>
          </a:stretch>
        </p:blipFill>
        <p:spPr>
          <a:xfrm>
            <a:off x="4041212" y="1349425"/>
            <a:ext cx="4791075" cy="3219450"/>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66" name="Shape 66"/>
        <p:cNvGrpSpPr/>
        <p:nvPr/>
      </p:nvGrpSpPr>
      <p:grpSpPr>
        <a:xfrm>
          <a:off x="0" y="0"/>
          <a:ext cx="0" cy="0"/>
          <a:chOff x="0" y="0"/>
          <a:chExt cx="0" cy="0"/>
        </a:xfrm>
      </p:grpSpPr>
      <p:sp>
        <p:nvSpPr>
          <p:cNvPr id="67" name="Shape 67"/>
          <p:cNvSpPr txBox="1"/>
          <p:nvPr>
            <p:ph type="title"/>
          </p:nvPr>
        </p:nvSpPr>
        <p:spPr>
          <a:xfrm>
            <a:off x="311700" y="445025"/>
            <a:ext cx="8520600" cy="572700"/>
          </a:xfrm>
          <a:prstGeom prst="rect">
            <a:avLst/>
          </a:prstGeom>
        </p:spPr>
        <p:txBody>
          <a:bodyPr anchorCtr="0" anchor="t" bIns="91425" lIns="91425" rIns="91425" tIns="91425">
            <a:noAutofit/>
          </a:bodyPr>
          <a:lstStyle/>
          <a:p>
            <a:pPr lvl="0">
              <a:spcBef>
                <a:spcPts val="0"/>
              </a:spcBef>
              <a:buNone/>
            </a:pPr>
            <a:r>
              <a:rPr lang="en"/>
              <a:t>Inflation</a:t>
            </a:r>
          </a:p>
        </p:txBody>
      </p:sp>
      <p:sp>
        <p:nvSpPr>
          <p:cNvPr id="68" name="Shape 68"/>
          <p:cNvSpPr txBox="1"/>
          <p:nvPr>
            <p:ph idx="1" type="body"/>
          </p:nvPr>
        </p:nvSpPr>
        <p:spPr>
          <a:xfrm>
            <a:off x="311700" y="1152475"/>
            <a:ext cx="5127600" cy="3416400"/>
          </a:xfrm>
          <a:prstGeom prst="rect">
            <a:avLst/>
          </a:prstGeom>
        </p:spPr>
        <p:txBody>
          <a:bodyPr anchorCtr="0" anchor="t" bIns="91425" lIns="91425" rIns="91425" tIns="91425">
            <a:noAutofit/>
          </a:bodyPr>
          <a:lstStyle/>
          <a:p>
            <a:pPr indent="-330200" lvl="0" marL="457200" rtl="0">
              <a:spcBef>
                <a:spcPts val="0"/>
              </a:spcBef>
              <a:buSzPct val="100000"/>
            </a:pPr>
            <a:r>
              <a:rPr lang="en" sz="1600"/>
              <a:t>Rise in general level of prices</a:t>
            </a:r>
          </a:p>
          <a:p>
            <a:pPr indent="-330200" lvl="0" marL="457200" rtl="0">
              <a:spcBef>
                <a:spcPts val="0"/>
              </a:spcBef>
              <a:buSzPct val="100000"/>
            </a:pPr>
            <a:r>
              <a:rPr lang="en" sz="1600"/>
              <a:t>Reduces purchasing power</a:t>
            </a:r>
          </a:p>
          <a:p>
            <a:pPr indent="-330200" lvl="0" marL="457200" rtl="0">
              <a:spcBef>
                <a:spcPts val="0"/>
              </a:spcBef>
              <a:buSzPct val="100000"/>
            </a:pPr>
            <a:r>
              <a:rPr lang="en" sz="1600"/>
              <a:t>Not all prices rise when inflation occurs</a:t>
            </a:r>
          </a:p>
          <a:p>
            <a:pPr indent="-330200" lvl="0" marL="457200" rtl="0">
              <a:spcBef>
                <a:spcPts val="0"/>
              </a:spcBef>
              <a:buSzPct val="100000"/>
            </a:pPr>
            <a:r>
              <a:rPr lang="en" sz="1600"/>
              <a:t>Federal Reserve’s Inflation Target = 2%</a:t>
            </a:r>
          </a:p>
          <a:p>
            <a:pPr indent="-304800" lvl="0" marL="457200" marR="0" rtl="0" algn="l">
              <a:lnSpc>
                <a:spcPct val="115000"/>
              </a:lnSpc>
              <a:spcBef>
                <a:spcPts val="0"/>
              </a:spcBef>
              <a:spcAft>
                <a:spcPts val="1600"/>
              </a:spcAft>
              <a:buClr>
                <a:schemeClr val="accent3"/>
              </a:buClr>
              <a:buSzPct val="100000"/>
              <a:buFont typeface="Average"/>
            </a:pPr>
            <a:r>
              <a:rPr i="1" lang="en" sz="1200"/>
              <a:t>¨The Federal Open Market Committee (FOMC) judges that inflation at the </a:t>
            </a:r>
            <a:r>
              <a:rPr i="1" lang="en" sz="1200">
                <a:solidFill>
                  <a:schemeClr val="accent4"/>
                </a:solidFill>
              </a:rPr>
              <a:t>rate of 2 percent</a:t>
            </a:r>
            <a:r>
              <a:rPr i="1" lang="en" sz="1200"/>
              <a:t> is most consistent over the longer run with the Federal Reserve's mandate for price stability and maximum employment. Over time, a higher inflation rate would reduce the public’s ability to make accurate longer-term economic and financial decisions. On the other hand, a lower inflation rate would be associated with an elevated probability of falling into deflation, which means prices and perhaps wages, on average, are falling–a phenomenon associated with very weak economic conditions. Having at least a small level of inflation makes it less likely that the economy will experience harmful deflation if economic conditions weaken. The FOMC implements monetary policy to help maintain an inflation rate of 2 percent over the medium term.” </a:t>
            </a:r>
          </a:p>
          <a:p>
            <a:pPr indent="0" lvl="0" marL="457200" rtl="0">
              <a:spcBef>
                <a:spcPts val="0"/>
              </a:spcBef>
              <a:buNone/>
            </a:pPr>
            <a:r>
              <a:t/>
            </a:r>
            <a:endParaRPr/>
          </a:p>
          <a:p>
            <a:pPr lvl="0" rtl="0">
              <a:spcBef>
                <a:spcPts val="0"/>
              </a:spcBef>
              <a:buNone/>
            </a:pPr>
            <a:r>
              <a:t/>
            </a:r>
            <a:endParaRPr/>
          </a:p>
        </p:txBody>
      </p:sp>
      <p:sp>
        <p:nvSpPr>
          <p:cNvPr id="69" name="Shape 69"/>
          <p:cNvSpPr txBox="1"/>
          <p:nvPr/>
        </p:nvSpPr>
        <p:spPr>
          <a:xfrm>
            <a:off x="1680275" y="279725"/>
            <a:ext cx="3000000" cy="738000"/>
          </a:xfrm>
          <a:prstGeom prst="rect">
            <a:avLst/>
          </a:prstGeom>
          <a:noFill/>
          <a:ln>
            <a:noFill/>
          </a:ln>
        </p:spPr>
        <p:txBody>
          <a:bodyPr anchorCtr="0" anchor="ctr" bIns="91425" lIns="91425" rIns="91425" tIns="91425">
            <a:noAutofit/>
          </a:bodyPr>
          <a:lstStyle/>
          <a:p>
            <a:pPr lvl="0" rtl="0">
              <a:spcBef>
                <a:spcPts val="0"/>
              </a:spcBef>
              <a:buNone/>
            </a:pPr>
            <a:r>
              <a:t/>
            </a:r>
            <a:endParaRPr sz="1100"/>
          </a:p>
        </p:txBody>
      </p:sp>
      <p:pic>
        <p:nvPicPr>
          <p:cNvPr id="70" name="Shape 70"/>
          <p:cNvPicPr preferRelativeResize="0"/>
          <p:nvPr/>
        </p:nvPicPr>
        <p:blipFill>
          <a:blip r:embed="rId3">
            <a:alphaModFix/>
          </a:blip>
          <a:stretch>
            <a:fillRect/>
          </a:stretch>
        </p:blipFill>
        <p:spPr>
          <a:xfrm>
            <a:off x="5407575" y="279725"/>
            <a:ext cx="3736424" cy="1257450"/>
          </a:xfrm>
          <a:prstGeom prst="rect">
            <a:avLst/>
          </a:prstGeom>
          <a:noFill/>
          <a:ln>
            <a:noFill/>
          </a:ln>
        </p:spPr>
      </p:pic>
      <p:pic>
        <p:nvPicPr>
          <p:cNvPr id="71" name="Shape 71"/>
          <p:cNvPicPr preferRelativeResize="0"/>
          <p:nvPr/>
        </p:nvPicPr>
        <p:blipFill>
          <a:blip r:embed="rId4">
            <a:alphaModFix/>
          </a:blip>
          <a:stretch>
            <a:fillRect/>
          </a:stretch>
        </p:blipFill>
        <p:spPr>
          <a:xfrm>
            <a:off x="5407575" y="1465025"/>
            <a:ext cx="3736424" cy="993984"/>
          </a:xfrm>
          <a:prstGeom prst="rect">
            <a:avLst/>
          </a:prstGeom>
          <a:noFill/>
          <a:ln>
            <a:noFill/>
          </a:ln>
        </p:spPr>
      </p:pic>
      <p:pic>
        <p:nvPicPr>
          <p:cNvPr id="72" name="Shape 72"/>
          <p:cNvPicPr preferRelativeResize="0"/>
          <p:nvPr/>
        </p:nvPicPr>
        <p:blipFill>
          <a:blip r:embed="rId5">
            <a:alphaModFix/>
          </a:blip>
          <a:stretch>
            <a:fillRect/>
          </a:stretch>
        </p:blipFill>
        <p:spPr>
          <a:xfrm>
            <a:off x="5407575" y="2459000"/>
            <a:ext cx="3736424" cy="898179"/>
          </a:xfrm>
          <a:prstGeom prst="rect">
            <a:avLst/>
          </a:prstGeom>
          <a:noFill/>
          <a:ln>
            <a:noFill/>
          </a:ln>
        </p:spPr>
      </p:pic>
      <p:pic>
        <p:nvPicPr>
          <p:cNvPr id="73" name="Shape 73"/>
          <p:cNvPicPr preferRelativeResize="0"/>
          <p:nvPr/>
        </p:nvPicPr>
        <p:blipFill>
          <a:blip r:embed="rId6">
            <a:alphaModFix/>
          </a:blip>
          <a:stretch>
            <a:fillRect/>
          </a:stretch>
        </p:blipFill>
        <p:spPr>
          <a:xfrm>
            <a:off x="5407575" y="3357175"/>
            <a:ext cx="3736424" cy="1053863"/>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77" name="Shape 77"/>
        <p:cNvGrpSpPr/>
        <p:nvPr/>
      </p:nvGrpSpPr>
      <p:grpSpPr>
        <a:xfrm>
          <a:off x="0" y="0"/>
          <a:ext cx="0" cy="0"/>
          <a:chOff x="0" y="0"/>
          <a:chExt cx="0" cy="0"/>
        </a:xfrm>
      </p:grpSpPr>
      <p:sp>
        <p:nvSpPr>
          <p:cNvPr id="78" name="Shape 78"/>
          <p:cNvSpPr txBox="1"/>
          <p:nvPr>
            <p:ph type="title"/>
          </p:nvPr>
        </p:nvSpPr>
        <p:spPr>
          <a:xfrm>
            <a:off x="311700" y="445025"/>
            <a:ext cx="8520600" cy="572700"/>
          </a:xfrm>
          <a:prstGeom prst="rect">
            <a:avLst/>
          </a:prstGeom>
        </p:spPr>
        <p:txBody>
          <a:bodyPr anchorCtr="0" anchor="t" bIns="91425" lIns="91425" rIns="91425" tIns="91425">
            <a:noAutofit/>
          </a:bodyPr>
          <a:lstStyle/>
          <a:p>
            <a:pPr lvl="0">
              <a:spcBef>
                <a:spcPts val="0"/>
              </a:spcBef>
              <a:buNone/>
            </a:pPr>
            <a:r>
              <a:rPr lang="en"/>
              <a:t>Consumer Price Index (CPI)</a:t>
            </a:r>
          </a:p>
        </p:txBody>
      </p:sp>
      <p:sp>
        <p:nvSpPr>
          <p:cNvPr id="79" name="Shape 79"/>
          <p:cNvSpPr txBox="1"/>
          <p:nvPr>
            <p:ph idx="1" type="body"/>
          </p:nvPr>
        </p:nvSpPr>
        <p:spPr>
          <a:xfrm>
            <a:off x="311700" y="1152475"/>
            <a:ext cx="8520600" cy="3416400"/>
          </a:xfrm>
          <a:prstGeom prst="rect">
            <a:avLst/>
          </a:prstGeom>
        </p:spPr>
        <p:txBody>
          <a:bodyPr anchorCtr="0" anchor="t" bIns="91425" lIns="91425" rIns="91425" tIns="91425">
            <a:noAutofit/>
          </a:bodyPr>
          <a:lstStyle/>
          <a:p>
            <a:pPr indent="-228600" lvl="0" marL="457200" rtl="0">
              <a:spcBef>
                <a:spcPts val="0"/>
              </a:spcBef>
            </a:pPr>
            <a:r>
              <a:rPr lang="en"/>
              <a:t>Main measurement of inflation (increase cost of living) in the US</a:t>
            </a:r>
          </a:p>
          <a:p>
            <a:pPr indent="-228600" lvl="0" marL="457200" rtl="0">
              <a:spcBef>
                <a:spcPts val="0"/>
              </a:spcBef>
            </a:pPr>
            <a:r>
              <a:rPr lang="en"/>
              <a:t>Bureau of Labor Statistics</a:t>
            </a:r>
          </a:p>
          <a:p>
            <a:pPr indent="-228600" lvl="0" marL="457200" rtl="0">
              <a:spcBef>
                <a:spcPts val="0"/>
              </a:spcBef>
            </a:pPr>
            <a:r>
              <a:rPr lang="en"/>
              <a:t>Every month, every year</a:t>
            </a:r>
          </a:p>
          <a:p>
            <a:pPr indent="-228600" lvl="0" marL="457200" rtl="0">
              <a:spcBef>
                <a:spcPts val="0"/>
              </a:spcBef>
            </a:pPr>
            <a:r>
              <a:rPr lang="en"/>
              <a:t>Adjust SS benefits and income tax brackets</a:t>
            </a:r>
          </a:p>
          <a:p>
            <a:pPr indent="-228600" lvl="0" marL="457200" rtl="0">
              <a:spcBef>
                <a:spcPts val="0"/>
              </a:spcBef>
            </a:pPr>
            <a:r>
              <a:rPr lang="en" u="sng"/>
              <a:t>“Market basket”</a:t>
            </a:r>
          </a:p>
          <a:p>
            <a:pPr indent="-228600" lvl="1" marL="914400" rtl="0">
              <a:spcBef>
                <a:spcPts val="0"/>
              </a:spcBef>
            </a:pPr>
            <a:r>
              <a:rPr lang="en"/>
              <a:t>Common consumer goods</a:t>
            </a:r>
          </a:p>
          <a:p>
            <a:pPr indent="-228600" lvl="1" marL="914400" rtl="0">
              <a:spcBef>
                <a:spcPts val="0"/>
              </a:spcBef>
            </a:pPr>
            <a:r>
              <a:rPr lang="en"/>
              <a:t>Quality of goods change</a:t>
            </a:r>
          </a:p>
          <a:p>
            <a:pPr indent="-228600" lvl="0" marL="457200" rtl="0">
              <a:spcBef>
                <a:spcPts val="0"/>
              </a:spcBef>
            </a:pPr>
            <a:r>
              <a:rPr lang="en"/>
              <a:t>CPI base period - 1982-1984</a:t>
            </a:r>
          </a:p>
          <a:p>
            <a:pPr indent="-228600" lvl="0" marL="457200" rtl="0">
              <a:spcBef>
                <a:spcPts val="0"/>
              </a:spcBef>
            </a:pPr>
            <a:r>
              <a:rPr lang="en"/>
              <a:t>Inflation rate</a:t>
            </a:r>
          </a:p>
          <a:p>
            <a:pPr indent="-228600" lvl="0" marL="457200" rtl="0">
              <a:spcBef>
                <a:spcPts val="0"/>
              </a:spcBef>
            </a:pPr>
            <a:r>
              <a:rPr lang="en"/>
              <a:t>Lagging indicator</a:t>
            </a:r>
          </a:p>
          <a:p>
            <a:pPr indent="-228600" lvl="1" marL="914400" rtl="0">
              <a:spcBef>
                <a:spcPts val="0"/>
              </a:spcBef>
            </a:pPr>
            <a:r>
              <a:rPr lang="en"/>
              <a:t> Lagging indicators shift after the economy changes</a:t>
            </a:r>
          </a:p>
        </p:txBody>
      </p:sp>
      <p:pic>
        <p:nvPicPr>
          <p:cNvPr id="80" name="Shape 80"/>
          <p:cNvPicPr preferRelativeResize="0"/>
          <p:nvPr/>
        </p:nvPicPr>
        <p:blipFill rotWithShape="1">
          <a:blip r:embed="rId3">
            <a:alphaModFix/>
          </a:blip>
          <a:srcRect b="0" l="0" r="30996" t="0"/>
          <a:stretch/>
        </p:blipFill>
        <p:spPr>
          <a:xfrm>
            <a:off x="3992049" y="2587549"/>
            <a:ext cx="4840249" cy="1026500"/>
          </a:xfrm>
          <a:prstGeom prst="rect">
            <a:avLst/>
          </a:prstGeom>
          <a:noFill/>
          <a:ln>
            <a:noFill/>
          </a:ln>
        </p:spPr>
      </p:pic>
      <p:pic>
        <p:nvPicPr>
          <p:cNvPr id="81" name="Shape 81"/>
          <p:cNvPicPr preferRelativeResize="0"/>
          <p:nvPr/>
        </p:nvPicPr>
        <p:blipFill rotWithShape="1">
          <a:blip r:embed="rId4">
            <a:alphaModFix/>
          </a:blip>
          <a:srcRect b="55789" l="0" r="0" t="0"/>
          <a:stretch/>
        </p:blipFill>
        <p:spPr>
          <a:xfrm>
            <a:off x="5368487" y="4276100"/>
            <a:ext cx="3673574" cy="809074"/>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85" name="Shape 85"/>
        <p:cNvGrpSpPr/>
        <p:nvPr/>
      </p:nvGrpSpPr>
      <p:grpSpPr>
        <a:xfrm>
          <a:off x="0" y="0"/>
          <a:ext cx="0" cy="0"/>
          <a:chOff x="0" y="0"/>
          <a:chExt cx="0" cy="0"/>
        </a:xfrm>
      </p:grpSpPr>
      <p:sp>
        <p:nvSpPr>
          <p:cNvPr id="86" name="Shape 86"/>
          <p:cNvSpPr txBox="1"/>
          <p:nvPr>
            <p:ph type="title"/>
          </p:nvPr>
        </p:nvSpPr>
        <p:spPr>
          <a:xfrm>
            <a:off x="311700" y="445025"/>
            <a:ext cx="8520600" cy="572700"/>
          </a:xfrm>
          <a:prstGeom prst="rect">
            <a:avLst/>
          </a:prstGeom>
        </p:spPr>
        <p:txBody>
          <a:bodyPr anchorCtr="0" anchor="t" bIns="91425" lIns="91425" rIns="91425" tIns="91425">
            <a:noAutofit/>
          </a:bodyPr>
          <a:lstStyle/>
          <a:p>
            <a:pPr lvl="0">
              <a:spcBef>
                <a:spcPts val="0"/>
              </a:spcBef>
              <a:buNone/>
            </a:pPr>
            <a:r>
              <a:rPr lang="en"/>
              <a:t>Producer Price Index (PPI)</a:t>
            </a:r>
          </a:p>
        </p:txBody>
      </p:sp>
      <p:sp>
        <p:nvSpPr>
          <p:cNvPr id="87" name="Shape 87"/>
          <p:cNvSpPr txBox="1"/>
          <p:nvPr>
            <p:ph idx="1" type="body"/>
          </p:nvPr>
        </p:nvSpPr>
        <p:spPr>
          <a:xfrm>
            <a:off x="311700" y="1152475"/>
            <a:ext cx="8520600" cy="3416400"/>
          </a:xfrm>
          <a:prstGeom prst="rect">
            <a:avLst/>
          </a:prstGeom>
        </p:spPr>
        <p:txBody>
          <a:bodyPr anchorCtr="0" anchor="t" bIns="91425" lIns="91425" rIns="91425" tIns="91425">
            <a:noAutofit/>
          </a:bodyPr>
          <a:lstStyle/>
          <a:p>
            <a:pPr indent="-228600" lvl="0" marL="457200" rtl="0">
              <a:spcBef>
                <a:spcPts val="0"/>
              </a:spcBef>
            </a:pPr>
            <a:r>
              <a:rPr lang="en"/>
              <a:t>Change in prices for domestic producers</a:t>
            </a:r>
          </a:p>
          <a:p>
            <a:pPr indent="-228600" lvl="1" marL="914400" rtl="0">
              <a:spcBef>
                <a:spcPts val="0"/>
              </a:spcBef>
            </a:pPr>
            <a:r>
              <a:rPr lang="en"/>
              <a:t>PPIs measure price change from the perspective of seller</a:t>
            </a:r>
          </a:p>
          <a:p>
            <a:pPr indent="-228600" lvl="2" marL="1371600" rtl="0">
              <a:spcBef>
                <a:spcPts val="0"/>
              </a:spcBef>
            </a:pPr>
            <a:r>
              <a:rPr lang="en"/>
              <a:t>Industry-based classification</a:t>
            </a:r>
          </a:p>
          <a:p>
            <a:pPr indent="-228600" lvl="2" marL="1371600" rtl="0">
              <a:spcBef>
                <a:spcPts val="0"/>
              </a:spcBef>
            </a:pPr>
            <a:r>
              <a:rPr lang="en"/>
              <a:t>Commodity-based classification</a:t>
            </a:r>
          </a:p>
          <a:p>
            <a:pPr indent="-228600" lvl="2" marL="1371600" rtl="0">
              <a:spcBef>
                <a:spcPts val="0"/>
              </a:spcBef>
            </a:pPr>
            <a:r>
              <a:rPr lang="en"/>
              <a:t>Commodity-based final demand-intermediate demand classification (FD-ID)</a:t>
            </a:r>
          </a:p>
          <a:p>
            <a:pPr indent="-228600" lvl="0" marL="457200" rtl="0">
              <a:spcBef>
                <a:spcPts val="0"/>
              </a:spcBef>
            </a:pPr>
            <a:r>
              <a:rPr lang="en"/>
              <a:t>Does not account for all services</a:t>
            </a:r>
          </a:p>
          <a:p>
            <a:pPr indent="-228600" lvl="0" marL="457200" rtl="0">
              <a:spcBef>
                <a:spcPts val="0"/>
              </a:spcBef>
            </a:pPr>
            <a:r>
              <a:rPr lang="en"/>
              <a:t>Changes in PPI tend to anticipate changes in the CPI, therefore, it is generally a better indicator of future inflationary/deflationary trends</a:t>
            </a:r>
          </a:p>
          <a:p>
            <a:pPr lvl="0" rtl="0">
              <a:spcBef>
                <a:spcPts val="0"/>
              </a:spcBef>
              <a:buNone/>
            </a:pPr>
            <a:r>
              <a:t/>
            </a:r>
            <a:endParaRPr/>
          </a:p>
          <a:p>
            <a:pPr lvl="0" rtl="0">
              <a:spcBef>
                <a:spcPts val="0"/>
              </a:spcBef>
              <a:buNone/>
            </a:pPr>
            <a:r>
              <a:t/>
            </a:r>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91" name="Shape 91"/>
        <p:cNvGrpSpPr/>
        <p:nvPr/>
      </p:nvGrpSpPr>
      <p:grpSpPr>
        <a:xfrm>
          <a:off x="0" y="0"/>
          <a:ext cx="0" cy="0"/>
          <a:chOff x="0" y="0"/>
          <a:chExt cx="0" cy="0"/>
        </a:xfrm>
      </p:grpSpPr>
      <p:sp>
        <p:nvSpPr>
          <p:cNvPr id="92" name="Shape 92"/>
          <p:cNvSpPr txBox="1"/>
          <p:nvPr>
            <p:ph type="title"/>
          </p:nvPr>
        </p:nvSpPr>
        <p:spPr>
          <a:xfrm>
            <a:off x="311700" y="445025"/>
            <a:ext cx="8520600" cy="572700"/>
          </a:xfrm>
          <a:prstGeom prst="rect">
            <a:avLst/>
          </a:prstGeom>
        </p:spPr>
        <p:txBody>
          <a:bodyPr anchorCtr="0" anchor="t" bIns="91425" lIns="91425" rIns="91425" tIns="91425">
            <a:noAutofit/>
          </a:bodyPr>
          <a:lstStyle/>
          <a:p>
            <a:pPr lvl="0">
              <a:spcBef>
                <a:spcPts val="0"/>
              </a:spcBef>
              <a:buNone/>
            </a:pPr>
            <a:r>
              <a:rPr lang="en"/>
              <a:t>Problems with CPI as a measure of inflation</a:t>
            </a:r>
          </a:p>
        </p:txBody>
      </p:sp>
      <p:sp>
        <p:nvSpPr>
          <p:cNvPr id="93" name="Shape 93"/>
          <p:cNvSpPr txBox="1"/>
          <p:nvPr>
            <p:ph idx="1" type="body"/>
          </p:nvPr>
        </p:nvSpPr>
        <p:spPr>
          <a:xfrm>
            <a:off x="311700" y="1152475"/>
            <a:ext cx="8520600" cy="3416400"/>
          </a:xfrm>
          <a:prstGeom prst="rect">
            <a:avLst/>
          </a:prstGeom>
        </p:spPr>
        <p:txBody>
          <a:bodyPr anchorCtr="0" anchor="t" bIns="91425" lIns="91425" rIns="91425" tIns="91425">
            <a:noAutofit/>
          </a:bodyPr>
          <a:lstStyle/>
          <a:p>
            <a:pPr indent="-330200" lvl="0" marL="457200" rtl="0">
              <a:spcBef>
                <a:spcPts val="0"/>
              </a:spcBef>
              <a:buSzPct val="100000"/>
            </a:pPr>
            <a:r>
              <a:rPr lang="en" sz="1600"/>
              <a:t>Measures costs of p</a:t>
            </a:r>
            <a:r>
              <a:rPr lang="en" sz="1600"/>
              <a:t>rivate services/goods only</a:t>
            </a:r>
          </a:p>
          <a:p>
            <a:pPr indent="-330200" lvl="0" marL="457200" rtl="0">
              <a:spcBef>
                <a:spcPts val="0"/>
              </a:spcBef>
              <a:buSzPct val="100000"/>
            </a:pPr>
            <a:r>
              <a:rPr lang="en" sz="1600"/>
              <a:t>A</a:t>
            </a:r>
            <a:r>
              <a:rPr lang="en" sz="1600"/>
              <a:t>verage price of a basket of goods (about 100,000+ items)</a:t>
            </a:r>
          </a:p>
          <a:p>
            <a:pPr indent="-330200" lvl="1" marL="914400" rtl="0">
              <a:spcBef>
                <a:spcPts val="0"/>
              </a:spcBef>
              <a:buSzPct val="100000"/>
            </a:pPr>
            <a:r>
              <a:rPr lang="en" sz="1600"/>
              <a:t>T</a:t>
            </a:r>
            <a:r>
              <a:rPr lang="en" sz="1600"/>
              <a:t>he goods in that basket are always a few years old since it takes time to include new goods (which consumers have started to use) and eliminate the old ones (which consumers have stopped using.)</a:t>
            </a:r>
          </a:p>
          <a:p>
            <a:pPr indent="-228600" lvl="2" marL="1371600" rtl="0">
              <a:spcBef>
                <a:spcPts val="0"/>
              </a:spcBef>
            </a:pPr>
            <a:r>
              <a:rPr lang="en"/>
              <a:t>E.g.: At exactly what stage should the VCR go out of the basket and the DVD player comes in.</a:t>
            </a:r>
          </a:p>
          <a:p>
            <a:pPr indent="-330200" lvl="1" marL="914400" rtl="0">
              <a:spcBef>
                <a:spcPts val="0"/>
              </a:spcBef>
              <a:buSzPct val="100000"/>
            </a:pPr>
            <a:r>
              <a:rPr lang="en" sz="1600"/>
              <a:t>Logistical time lag between switching between old and new goods in the basket.</a:t>
            </a:r>
          </a:p>
          <a:p>
            <a:pPr indent="-330200" lvl="0" marL="457200" rtl="0">
              <a:spcBef>
                <a:spcPts val="0"/>
              </a:spcBef>
              <a:buSzPct val="100000"/>
            </a:pPr>
            <a:r>
              <a:rPr lang="en" sz="1600"/>
              <a:t>Quality improvements and how it positively affects the consumer's lifestyle cannot be taken into account.</a:t>
            </a:r>
          </a:p>
          <a:p>
            <a:pPr indent="-228600" lvl="1" marL="914400" rtl="0">
              <a:spcBef>
                <a:spcPts val="0"/>
              </a:spcBef>
            </a:pPr>
            <a:r>
              <a:rPr lang="en"/>
              <a:t>E.g.: How do we quantitatively measure the higher level of convenience of a cell phone versus land line phones?</a:t>
            </a:r>
          </a:p>
          <a:p>
            <a:pPr indent="-330200" lvl="0" marL="457200" rtl="0">
              <a:spcBef>
                <a:spcPts val="0"/>
              </a:spcBef>
              <a:buSzPct val="100000"/>
            </a:pPr>
            <a:r>
              <a:rPr lang="en" sz="1600"/>
              <a:t>CPI cannot account for the quality difference in similar goods between a high end stores like Macy's versus Sam's club.</a:t>
            </a:r>
          </a:p>
          <a:p>
            <a:pPr lvl="0" rtl="0">
              <a:spcBef>
                <a:spcPts val="0"/>
              </a:spcBef>
              <a:buNone/>
            </a:pPr>
            <a:r>
              <a:t/>
            </a:r>
            <a:endParaRPr sz="1600"/>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97" name="Shape 97"/>
        <p:cNvGrpSpPr/>
        <p:nvPr/>
      </p:nvGrpSpPr>
      <p:grpSpPr>
        <a:xfrm>
          <a:off x="0" y="0"/>
          <a:ext cx="0" cy="0"/>
          <a:chOff x="0" y="0"/>
          <a:chExt cx="0" cy="0"/>
        </a:xfrm>
      </p:grpSpPr>
      <p:sp>
        <p:nvSpPr>
          <p:cNvPr id="98" name="Shape 98"/>
          <p:cNvSpPr txBox="1"/>
          <p:nvPr>
            <p:ph type="title"/>
          </p:nvPr>
        </p:nvSpPr>
        <p:spPr>
          <a:xfrm>
            <a:off x="311700" y="445025"/>
            <a:ext cx="8520600" cy="572700"/>
          </a:xfrm>
          <a:prstGeom prst="rect">
            <a:avLst/>
          </a:prstGeom>
        </p:spPr>
        <p:txBody>
          <a:bodyPr anchorCtr="0" anchor="t" bIns="91425" lIns="91425" rIns="91425" tIns="91425">
            <a:noAutofit/>
          </a:bodyPr>
          <a:lstStyle/>
          <a:p>
            <a:pPr lvl="0">
              <a:spcBef>
                <a:spcPts val="0"/>
              </a:spcBef>
              <a:buNone/>
            </a:pPr>
            <a:r>
              <a:rPr lang="en"/>
              <a:t>Rule of 70</a:t>
            </a:r>
          </a:p>
        </p:txBody>
      </p:sp>
      <p:sp>
        <p:nvSpPr>
          <p:cNvPr id="99" name="Shape 99"/>
          <p:cNvSpPr txBox="1"/>
          <p:nvPr>
            <p:ph idx="1" type="body"/>
          </p:nvPr>
        </p:nvSpPr>
        <p:spPr>
          <a:xfrm>
            <a:off x="311700" y="1152475"/>
            <a:ext cx="8520600" cy="3416400"/>
          </a:xfrm>
          <a:prstGeom prst="rect">
            <a:avLst/>
          </a:prstGeom>
        </p:spPr>
        <p:txBody>
          <a:bodyPr anchorCtr="0" anchor="t" bIns="91425" lIns="91425" rIns="91425" tIns="91425">
            <a:noAutofit/>
          </a:bodyPr>
          <a:lstStyle/>
          <a:p>
            <a:pPr indent="-228600" lvl="0" marL="457200">
              <a:spcBef>
                <a:spcPts val="0"/>
              </a:spcBef>
            </a:pPr>
            <a:r>
              <a:rPr lang="en"/>
              <a:t>E.g.: if the growth rate of China is 10%, it would take 7 years for China's real GDP to double.</a:t>
            </a:r>
          </a:p>
          <a:p>
            <a:pPr lvl="0">
              <a:spcBef>
                <a:spcPts val="0"/>
              </a:spcBef>
              <a:buNone/>
            </a:pPr>
            <a:r>
              <a:t/>
            </a:r>
            <a:endParaRPr/>
          </a:p>
          <a:p>
            <a:pPr lvl="0">
              <a:spcBef>
                <a:spcPts val="0"/>
              </a:spcBef>
              <a:buNone/>
            </a:pPr>
            <a:r>
              <a:t/>
            </a:r>
            <a:endParaRPr/>
          </a:p>
        </p:txBody>
      </p:sp>
      <p:pic>
        <p:nvPicPr>
          <p:cNvPr id="100" name="Shape 100"/>
          <p:cNvPicPr preferRelativeResize="0"/>
          <p:nvPr/>
        </p:nvPicPr>
        <p:blipFill>
          <a:blip r:embed="rId3">
            <a:alphaModFix/>
          </a:blip>
          <a:stretch>
            <a:fillRect/>
          </a:stretch>
        </p:blipFill>
        <p:spPr>
          <a:xfrm>
            <a:off x="2598925" y="2166877"/>
            <a:ext cx="3946150" cy="2198549"/>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04" name="Shape 104"/>
        <p:cNvGrpSpPr/>
        <p:nvPr/>
      </p:nvGrpSpPr>
      <p:grpSpPr>
        <a:xfrm>
          <a:off x="0" y="0"/>
          <a:ext cx="0" cy="0"/>
          <a:chOff x="0" y="0"/>
          <a:chExt cx="0" cy="0"/>
        </a:xfrm>
      </p:grpSpPr>
      <p:pic>
        <p:nvPicPr>
          <p:cNvPr id="105" name="Shape 105"/>
          <p:cNvPicPr preferRelativeResize="0"/>
          <p:nvPr/>
        </p:nvPicPr>
        <p:blipFill>
          <a:blip r:embed="rId3">
            <a:alphaModFix/>
          </a:blip>
          <a:stretch>
            <a:fillRect/>
          </a:stretch>
        </p:blipFill>
        <p:spPr>
          <a:xfrm>
            <a:off x="762000" y="666750"/>
            <a:ext cx="7620000" cy="3810000"/>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09" name="Shape 109"/>
        <p:cNvGrpSpPr/>
        <p:nvPr/>
      </p:nvGrpSpPr>
      <p:grpSpPr>
        <a:xfrm>
          <a:off x="0" y="0"/>
          <a:ext cx="0" cy="0"/>
          <a:chOff x="0" y="0"/>
          <a:chExt cx="0" cy="0"/>
        </a:xfrm>
      </p:grpSpPr>
      <p:sp>
        <p:nvSpPr>
          <p:cNvPr id="110" name="Shape 110"/>
          <p:cNvSpPr txBox="1"/>
          <p:nvPr>
            <p:ph type="title"/>
          </p:nvPr>
        </p:nvSpPr>
        <p:spPr>
          <a:xfrm>
            <a:off x="311700" y="445025"/>
            <a:ext cx="8520600" cy="572700"/>
          </a:xfrm>
          <a:prstGeom prst="rect">
            <a:avLst/>
          </a:prstGeom>
        </p:spPr>
        <p:txBody>
          <a:bodyPr anchorCtr="0" anchor="t" bIns="91425" lIns="91425" rIns="91425" tIns="91425">
            <a:noAutofit/>
          </a:bodyPr>
          <a:lstStyle/>
          <a:p>
            <a:pPr lvl="0">
              <a:spcBef>
                <a:spcPts val="0"/>
              </a:spcBef>
              <a:buNone/>
            </a:pPr>
            <a:r>
              <a:rPr lang="en"/>
              <a:t>Types of Inflation</a:t>
            </a:r>
          </a:p>
        </p:txBody>
      </p:sp>
      <p:sp>
        <p:nvSpPr>
          <p:cNvPr id="111" name="Shape 111"/>
          <p:cNvSpPr txBox="1"/>
          <p:nvPr>
            <p:ph idx="1" type="body"/>
          </p:nvPr>
        </p:nvSpPr>
        <p:spPr>
          <a:xfrm>
            <a:off x="311700" y="1152475"/>
            <a:ext cx="8520600" cy="3416400"/>
          </a:xfrm>
          <a:prstGeom prst="rect">
            <a:avLst/>
          </a:prstGeom>
        </p:spPr>
        <p:txBody>
          <a:bodyPr anchorCtr="0" anchor="t" bIns="91425" lIns="91425" rIns="91425" tIns="91425">
            <a:noAutofit/>
          </a:bodyPr>
          <a:lstStyle/>
          <a:p>
            <a:pPr indent="-228600" lvl="0" marL="457200" rtl="0">
              <a:spcBef>
                <a:spcPts val="0"/>
              </a:spcBef>
            </a:pPr>
            <a:r>
              <a:rPr lang="en"/>
              <a:t>Demand-Pull Inflation</a:t>
            </a:r>
          </a:p>
          <a:p>
            <a:pPr indent="-228600" lvl="1" marL="914400" rtl="0">
              <a:spcBef>
                <a:spcPts val="0"/>
              </a:spcBef>
            </a:pPr>
            <a:r>
              <a:rPr lang="en"/>
              <a:t>“Too much demand chasing too few goods”</a:t>
            </a:r>
          </a:p>
          <a:p>
            <a:pPr indent="-228600" lvl="2" marL="1371600" rtl="0">
              <a:spcBef>
                <a:spcPts val="0"/>
              </a:spcBef>
            </a:pPr>
            <a:r>
              <a:rPr lang="en"/>
              <a:t>Growing economy</a:t>
            </a:r>
          </a:p>
          <a:p>
            <a:pPr indent="-228600" lvl="2" marL="1371600" rtl="0">
              <a:spcBef>
                <a:spcPts val="0"/>
              </a:spcBef>
            </a:pPr>
            <a:r>
              <a:rPr lang="en"/>
              <a:t>Expectation of Inflation</a:t>
            </a:r>
          </a:p>
          <a:p>
            <a:pPr indent="-228600" lvl="2" marL="1371600" rtl="0">
              <a:spcBef>
                <a:spcPts val="0"/>
              </a:spcBef>
            </a:pPr>
            <a:r>
              <a:rPr lang="en"/>
              <a:t>Marketing and new technology</a:t>
            </a:r>
          </a:p>
          <a:p>
            <a:pPr indent="-228600" lvl="2" marL="1371600" rtl="0">
              <a:spcBef>
                <a:spcPts val="0"/>
              </a:spcBef>
            </a:pPr>
            <a:r>
              <a:rPr lang="en"/>
              <a:t>Over-expansion of money supply</a:t>
            </a:r>
          </a:p>
          <a:p>
            <a:pPr indent="-228600" lvl="0" marL="457200" rtl="0">
              <a:spcBef>
                <a:spcPts val="0"/>
              </a:spcBef>
            </a:pPr>
            <a:r>
              <a:rPr lang="en"/>
              <a:t>Cost-Push Inflation</a:t>
            </a:r>
          </a:p>
          <a:p>
            <a:pPr indent="-228600" lvl="1" marL="914400" rtl="0">
              <a:spcBef>
                <a:spcPts val="0"/>
              </a:spcBef>
            </a:pPr>
            <a:r>
              <a:rPr lang="en"/>
              <a:t>Per-unit production costs rise</a:t>
            </a:r>
          </a:p>
          <a:p>
            <a:pPr indent="-228600" lvl="1" marL="914400" rtl="0">
              <a:spcBef>
                <a:spcPts val="0"/>
              </a:spcBef>
            </a:pPr>
            <a:r>
              <a:rPr lang="en"/>
              <a:t>Supply decreases</a:t>
            </a:r>
          </a:p>
          <a:p>
            <a:pPr indent="-228600" lvl="0" marL="457200" rtl="0">
              <a:spcBef>
                <a:spcPts val="0"/>
              </a:spcBef>
            </a:pPr>
            <a:r>
              <a:rPr lang="en"/>
              <a:t>Supply shock</a:t>
            </a:r>
          </a:p>
          <a:p>
            <a:pPr indent="-228600" lvl="1" marL="914400" rtl="0">
              <a:spcBef>
                <a:spcPts val="0"/>
              </a:spcBef>
            </a:pPr>
            <a:r>
              <a:rPr lang="en"/>
              <a:t>Oil</a:t>
            </a:r>
          </a:p>
        </p:txBody>
      </p:sp>
      <p:pic>
        <p:nvPicPr>
          <p:cNvPr id="112" name="Shape 112"/>
          <p:cNvPicPr preferRelativeResize="0"/>
          <p:nvPr/>
        </p:nvPicPr>
        <p:blipFill rotWithShape="1">
          <a:blip r:embed="rId3">
            <a:alphaModFix/>
          </a:blip>
          <a:srcRect b="5356" l="0" r="0" t="0"/>
          <a:stretch/>
        </p:blipFill>
        <p:spPr>
          <a:xfrm>
            <a:off x="5078775" y="1373849"/>
            <a:ext cx="3371850" cy="2929900"/>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16" name="Shape 116"/>
        <p:cNvGrpSpPr/>
        <p:nvPr/>
      </p:nvGrpSpPr>
      <p:grpSpPr>
        <a:xfrm>
          <a:off x="0" y="0"/>
          <a:ext cx="0" cy="0"/>
          <a:chOff x="0" y="0"/>
          <a:chExt cx="0" cy="0"/>
        </a:xfrm>
      </p:grpSpPr>
      <p:sp>
        <p:nvSpPr>
          <p:cNvPr id="117" name="Shape 117"/>
          <p:cNvSpPr txBox="1"/>
          <p:nvPr>
            <p:ph type="title"/>
          </p:nvPr>
        </p:nvSpPr>
        <p:spPr>
          <a:xfrm>
            <a:off x="311700" y="445025"/>
            <a:ext cx="8520600" cy="572700"/>
          </a:xfrm>
          <a:prstGeom prst="rect">
            <a:avLst/>
          </a:prstGeom>
        </p:spPr>
        <p:txBody>
          <a:bodyPr anchorCtr="0" anchor="t" bIns="91425" lIns="91425" rIns="91425" tIns="91425">
            <a:noAutofit/>
          </a:bodyPr>
          <a:lstStyle/>
          <a:p>
            <a:pPr lvl="0">
              <a:spcBef>
                <a:spcPts val="0"/>
              </a:spcBef>
              <a:buNone/>
            </a:pPr>
            <a:r>
              <a:rPr lang="en"/>
              <a:t>Complexities</a:t>
            </a:r>
          </a:p>
        </p:txBody>
      </p:sp>
      <p:sp>
        <p:nvSpPr>
          <p:cNvPr id="118" name="Shape 118"/>
          <p:cNvSpPr txBox="1"/>
          <p:nvPr>
            <p:ph idx="1" type="body"/>
          </p:nvPr>
        </p:nvSpPr>
        <p:spPr>
          <a:xfrm>
            <a:off x="311700" y="1152475"/>
            <a:ext cx="4843500" cy="3416400"/>
          </a:xfrm>
          <a:prstGeom prst="rect">
            <a:avLst/>
          </a:prstGeom>
        </p:spPr>
        <p:txBody>
          <a:bodyPr anchorCtr="0" anchor="t" bIns="91425" lIns="91425" rIns="91425" tIns="91425">
            <a:noAutofit/>
          </a:bodyPr>
          <a:lstStyle/>
          <a:p>
            <a:pPr indent="-228600" lvl="0" marL="457200" rtl="0">
              <a:spcBef>
                <a:spcPts val="0"/>
              </a:spcBef>
            </a:pPr>
            <a:r>
              <a:rPr lang="en"/>
              <a:t>Demand-pull confused with cost-push</a:t>
            </a:r>
          </a:p>
          <a:p>
            <a:pPr indent="-228600" lvl="0" marL="457200" rtl="0">
              <a:spcBef>
                <a:spcPts val="0"/>
              </a:spcBef>
            </a:pPr>
            <a:r>
              <a:rPr lang="en"/>
              <a:t>Demand</a:t>
            </a:r>
            <a:r>
              <a:rPr lang="en"/>
              <a:t>-pull can last</a:t>
            </a:r>
          </a:p>
          <a:p>
            <a:pPr indent="-228600" lvl="0" marL="457200" rtl="0">
              <a:spcBef>
                <a:spcPts val="0"/>
              </a:spcBef>
            </a:pPr>
            <a:r>
              <a:rPr lang="en"/>
              <a:t>Cost-push will eventually end, leads to recession</a:t>
            </a:r>
          </a:p>
          <a:p>
            <a:pPr lvl="0" rtl="0">
              <a:spcBef>
                <a:spcPts val="0"/>
              </a:spcBef>
              <a:buNone/>
            </a:pPr>
            <a:r>
              <a:rPr lang="en"/>
              <a:t>Economic Output:</a:t>
            </a:r>
          </a:p>
          <a:p>
            <a:pPr indent="-228600" lvl="0" marL="457200" rtl="0">
              <a:spcBef>
                <a:spcPts val="0"/>
              </a:spcBef>
            </a:pPr>
            <a:r>
              <a:rPr lang="en"/>
              <a:t>Cost-push inflation</a:t>
            </a:r>
          </a:p>
          <a:p>
            <a:pPr indent="-228600" lvl="0" marL="457200" rtl="0">
              <a:spcBef>
                <a:spcPts val="0"/>
              </a:spcBef>
            </a:pPr>
            <a:r>
              <a:rPr lang="en"/>
              <a:t>Demand-pull inflation</a:t>
            </a:r>
          </a:p>
          <a:p>
            <a:pPr indent="-228600" lvl="0" marL="457200" rtl="0">
              <a:spcBef>
                <a:spcPts val="0"/>
              </a:spcBef>
            </a:pPr>
            <a:r>
              <a:rPr lang="en"/>
              <a:t>Mild inflation</a:t>
            </a:r>
          </a:p>
          <a:p>
            <a:pPr indent="-228600" lvl="1" marL="914400" rtl="0">
              <a:spcBef>
                <a:spcPts val="0"/>
              </a:spcBef>
            </a:pPr>
            <a:r>
              <a:rPr lang="en"/>
              <a:t>Business spend time adjusting for inflation</a:t>
            </a:r>
          </a:p>
          <a:p>
            <a:pPr lvl="0" rtl="0">
              <a:spcBef>
                <a:spcPts val="0"/>
              </a:spcBef>
              <a:buNone/>
            </a:pPr>
            <a:r>
              <a:t/>
            </a:r>
            <a:endParaRPr/>
          </a:p>
        </p:txBody>
      </p:sp>
    </p:spTree>
  </p:cSld>
  <p:clrMapOvr>
    <a:masterClrMapping/>
  </p:clrMapOvr>
</p:sld>
</file>

<file path=ppt/theme/theme1.xml><?xml version="1.0" encoding="utf-8"?>
<a:theme xmlns:a="http://schemas.openxmlformats.org/drawingml/2006/main" xmlns:r="http://schemas.openxmlformats.org/officeDocument/2006/relationships" name="slate">
  <a:themeElements>
    <a:clrScheme name="Slate">
      <a:dk1>
        <a:srgbClr val="FFFFFF"/>
      </a:dk1>
      <a:lt1>
        <a:srgbClr val="37474F"/>
      </a:lt1>
      <a:dk2>
        <a:srgbClr val="9E9E9E"/>
      </a:dk2>
      <a:lt2>
        <a:srgbClr val="E0E0E0"/>
      </a:lt2>
      <a:accent1>
        <a:srgbClr val="616161"/>
      </a:accent1>
      <a:accent2>
        <a:srgbClr val="78909C"/>
      </a:accent2>
      <a:accent3>
        <a:srgbClr val="CACACA"/>
      </a:accent3>
      <a:accent4>
        <a:srgbClr val="64FFDA"/>
      </a:accent4>
      <a:accent5>
        <a:srgbClr val="FFD966"/>
      </a:accent5>
      <a:accent6>
        <a:srgbClr val="F5F5F5"/>
      </a:accent6>
      <a:hlink>
        <a:srgbClr val="FFD966"/>
      </a:hlink>
      <a:folHlink>
        <a:srgbClr val="FFD966"/>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Custom Theme">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